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notesSlides/notesSlide3.xml" ContentType="application/vnd.openxmlformats-officedocument.presentationml.notesSlide+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4"/>
  </p:notesMasterIdLst>
  <p:sldIdLst>
    <p:sldId id="260" r:id="rId2"/>
    <p:sldId id="257" r:id="rId3"/>
    <p:sldId id="375" r:id="rId4"/>
    <p:sldId id="376" r:id="rId5"/>
    <p:sldId id="377" r:id="rId6"/>
    <p:sldId id="378" r:id="rId7"/>
    <p:sldId id="379" r:id="rId8"/>
    <p:sldId id="380" r:id="rId9"/>
    <p:sldId id="381" r:id="rId10"/>
    <p:sldId id="382" r:id="rId11"/>
    <p:sldId id="383" r:id="rId12"/>
    <p:sldId id="384" r:id="rId13"/>
    <p:sldId id="385" r:id="rId14"/>
    <p:sldId id="386" r:id="rId15"/>
    <p:sldId id="387" r:id="rId16"/>
    <p:sldId id="388" r:id="rId17"/>
    <p:sldId id="389" r:id="rId18"/>
    <p:sldId id="390" r:id="rId19"/>
    <p:sldId id="391" r:id="rId20"/>
    <p:sldId id="392" r:id="rId21"/>
    <p:sldId id="393" r:id="rId22"/>
    <p:sldId id="394" r:id="rId23"/>
    <p:sldId id="395" r:id="rId24"/>
    <p:sldId id="396" r:id="rId25"/>
    <p:sldId id="397" r:id="rId26"/>
    <p:sldId id="410" r:id="rId27"/>
    <p:sldId id="411" r:id="rId28"/>
    <p:sldId id="412" r:id="rId29"/>
    <p:sldId id="413" r:id="rId30"/>
    <p:sldId id="398" r:id="rId31"/>
    <p:sldId id="399" r:id="rId32"/>
    <p:sldId id="400" r:id="rId33"/>
    <p:sldId id="401" r:id="rId34"/>
    <p:sldId id="402" r:id="rId35"/>
    <p:sldId id="403" r:id="rId36"/>
    <p:sldId id="404" r:id="rId37"/>
    <p:sldId id="405" r:id="rId38"/>
    <p:sldId id="406" r:id="rId39"/>
    <p:sldId id="407" r:id="rId40"/>
    <p:sldId id="408" r:id="rId41"/>
    <p:sldId id="409" r:id="rId42"/>
    <p:sldId id="289" r:id="rId4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0114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2267"/>
    <p:restoredTop sz="92500"/>
  </p:normalViewPr>
  <p:slideViewPr>
    <p:cSldViewPr>
      <p:cViewPr varScale="1">
        <p:scale>
          <a:sx n="47" d="100"/>
          <a:sy n="47" d="100"/>
        </p:scale>
        <p:origin x="216" y="336"/>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8T03:59:46.095"/>
    </inkml:context>
    <inkml:brush xml:id="br0">
      <inkml:brushProperty name="width" value="0.17143" units="cm"/>
      <inkml:brushProperty name="height" value="0.17143" units="cm"/>
      <inkml:brushProperty name="color" value="#E71224"/>
    </inkml:brush>
  </inkml:definitions>
  <inkml:trace contextRef="#ctx0" brushRef="#br0">113 844 9045,'-2'-9'3741,"-3"3"-2714,-4 4-766,0 2-247,2 0 0,9 0 1,3 0-26,6 0 1,3-7 0,0-3 0,-1-5 1,-3-1 1,1-7-1,5-2 1,-2-1 48,-3-1 0,3-7 0,-3-9 0,3-3 9,2-2 1,0-7 0,0-4 0,-1-4 14,-5-1 1,5 9 0,-7 7 0,1 9 104,-3 5 0,1 4 1,0 3 89,2 5-203,-6 12 1,5 12-1,-8 14 1,-2 9-147,-4 5 0,5 9 1,-6 4-1,1 5-17,1 5 1,-2-3-1,3 4 1,-1-4-102,1-2 0,2-2 0,2-1 0,0-4 48,0-2 1,6-2-1,1-7 1,2-3 0,3-5 1,3-1 0,-1-3 0,-2-6 89,-1-3 1,5-4 0,5-5 0,1 0 19,1 0 1,-3-7 0,5-5 14,-2-8 1,-2 1 0,-5-6 0,-2 0 0,-1 0-30,-2-4 0,-8-1 0,2-2 0,-3 0 216,-2 0 1,0 5-1,-2 2 1,-3 2 40,-6 3 0,2 4 0,-1 4 1,-3 3-24,-1 2 0,-2 2-182,0 5-159,0 0 1,7 1 37,4 5 1,10-5 0,6 5-1,5-4-70,5-2 1,-1 0-1,6 0 1,1 0-40,-2 0 1,4 1 0,-6 3 0,0 1 125,0-1 1,-1-2-1,-6-1 1,0 3 323,0 1 0,-7 8 0,-2-3-46,0 5 1,-5 1 0,3 0 0,-5 0 147,-5 0 0,1-4 1,-5 3-27,2 2 0,2 3 1,5-4-202,0 0 1,0 0 0,1-2-112,5-3 1,-3 1-1,8-6 1,1-3-171,3-1 0,1-2 1,2 0-1,1 0-41,3 0 0,1 0 1,-4 0-1,3 0 97,-3 0 0,-1-5 0,-2-2 1,-2-2 71,-3-4 1,3-3-1,-3-3 1,2-3 272,-3 3 0,-1-4 0,-5 1 1,1 1 395,-1-2 0,-1 7 1,1-2 491,1 5-877,0 3 1,-5 2 0,0 8-115,0 9 1,0 11 0,0 1-1,0 1-104,0 1 1,0-3 0,2 4-85,4 0 1,-3-3 0,8-5 0,1 2 0,3 1 10,1 3 0,0-3 1,1-6-1,5-4-120,5-2 1,-3 4 0,3-6-1,0-1 132,-2-3 1,3-2 0,-4-5 0,-1-5 164,0-3 1,-2-2 0,-5-2 0,-1-3 127,-5-6 0,3-3 0,-6-2 0,0-2-31,0-3 1,4 8-1,-6-3 1,-1 4 657,-3 3 1,-1 1-327,0 8 1,0 9-455,0 7 1,0 15-1,0 11 1,0 5 49,0 1 0,2 12 0,2 4 0,1 4-173,-1 3 0,-1 2 0,1 9 0,1 0-109,-1-2 1,3 11-1,0-5 1,0 4-358,0 1 0,-1-4 1,-6-8-1,0-3 199,0-1 1,-2-12 0,-2-1 0,-3-5 220,-2-6 1,0-2 0,-3-7-1,1-4-14,-1-5 1,-3-8-1,-1-3 341,0-5 0,0-8 0,0-3 1,2-6 16,3-6 0,2-1 0,6-5 0,-3 3-177,3 1 1,1-2 0,0 3 0,-1-1-862,-3 1 1,1 2-1,5 5-815,0 0 0,0 0-1960,0 0 3562,0 0 0,0-7 0,0-2 0</inkml:trace>
  <inkml:trace contextRef="#ctx0" brushRef="#br0" timeOffset="336">17 346 8506,'-2'-14'1915,"-3"3"-641,3-3 1,-5 11-657,7-8 1,2 7-497,3-1 0,4 3 0,7 2 0,0 0-230,0 0 1,5 0 0,2 0-1,2 0-519,4 0 0,1 0 0,4 0 0,2 0 627,1 0 0,15 0 0,-2 0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8T04:01:16.212"/>
    </inkml:context>
    <inkml:brush xml:id="br0">
      <inkml:brushProperty name="width" value="0.08571" units="cm"/>
      <inkml:brushProperty name="height" value="0.08571" units="cm"/>
      <inkml:brushProperty name="color" value="#E71224"/>
    </inkml:brush>
  </inkml:definitions>
  <inkml:trace contextRef="#ctx0" brushRef="#br0">56 234 8687,'-2'-18'0,"-1"-1"688,-3-3 0,-4 1 1,4 5-1,3 0 239,1 0 1,2 5 305,0 0-864,0 1 0,5 2 0,2 8-236,2 9 1,-5 6 0,1 2-1,-3 5-89,-2 5 0,0 1 1,0 1-1,0-3-106,0 3 0,0 1 0,-2 2 0,-1-2-11,-3-3 0,1 2 0,5-8 0,0 0-90,0 3 1,2-8 0,3 1 0,6-6-533,3-4 0,2 4 0,0-6 0,0-1-90,0-2 0,6-2 0,-1-2 194,-1-3 0,-4 1 0,-6-7 0,-4-1-123,-5-2 0,-1-2 714,0 0 0,-7-1 0,-2 1 0</inkml:trace>
  <inkml:trace contextRef="#ctx0" brushRef="#br0" timeOffset="163">72 346 8355,'-16'0'307,"0"0"1,2-2 1095,3-3-886,-3 3 1,19-5-1,1 7-652,6 0 0,4 0 0,2 0 0,1 0-232,3 0 1,1 0-1,-2 0 1,6 0-232,3 0 0,2 0 0,1 0 0,-1 0-888,0 0 1486,-7 0 0,5-7 0,-5-2 0</inkml:trace>
  <inkml:trace contextRef="#ctx0" brushRef="#br0" timeOffset="849">617 330 8172,'16'0'743,"0"0"1,-5-2 65,0-3 1,-8-4-1,1-5-361,-8 3 0,-5 4 0,-7 5 1,0-1-318,0-3 0,-2 1 0,-1 5 1,-2 0-55,1 0 0,-3 2 0,1 1 0,3 5-150,1 0 1,2 3 0,2 5-1,1 0 42,2 0 1,8 0 0,-2 0 0,3 0-247,2 0 1,2 0 0,3-1 0,6-3 28,3-1 1,4-6 0,1 4 0,4-2-146,2-3 0,-3-2 0,5-2 0,-1 0 199,-1 0 0,4 0 0,-6-2 0,0-2 161,0-1 1,-3-8-1,-8 4 1,-3-1 216,-2-1 0,4 0 1,-6-6-1,-1-3 453,-2-1 1,-2-1 0,0 6 254,0 0 0,-2 2-591,-3 3-334,3 4 1,-11 14 0,8 4 0,1 3 0,3 2 29,1 0 0,0 6 1,1-1-1,5-1-269,4-3 1,3-1 0,1 0-1,0-1-14,4-5 0,4 3 0,-3-6 1,4 0 72,2 0 1,-3-1 0,3-6 0,-2 0 166,-4 0 1,5-2 0,-3-4 0,-1-2 133,-3-1 0,-2-6 0,-3 3 0,-3-6 308,-2-3 1,4-6 0,-6 4 0,-1-2 104,-3-4 1,1-3 0,2-3 0,1-3-291,-1 3 0,-2 1 0,-1 2 0,3 1-2,1 5 0,1 3 0,-6 7 279,0-1-459,0 9 0,0 8 0,0 12 1,0 6-117,0 3 1,0 8 0,0-3-1,0 5-40,0 1 1,0 0 0,0 0 0,0-2-100,0-3 0,5 3 1,2-5-1,2 2 20,3 0 0,-3-8 0,2 3 0,1-5-475,3 0 0,-5-7 0,1-1-433,2-2 0,1-1 502,2-6 0,-7-8 1,-4-2-1664,-3-4 2275,-9-3 0,-9-6 0,-9-2 0</inkml:trace>
  <inkml:trace contextRef="#ctx0" brushRef="#br0" timeOffset="1000">1098 282 8355,'-7'-9'211,"-3"4"1,1 1 2973,-2-1-2846,7 3 0,4-5 0,11 7-266,3 0 0,2 0 0,0 0 0,0 0-211,0 0 1,6 0-1,1 0 1,0 0-2173,0 0 0,4 0 2310,-6 0 0,15 0 0,-2 0 0</inkml:trace>
  <inkml:trace contextRef="#ctx0" brushRef="#br0" timeOffset="1208">1515 186 8576,'-9'-7'1692,"4"-4"1,3 2-193,2-2 1,0 6-1258,0-6 0,6 15 1,-1 1-1,-2 8-256,-1 3 1,-2 2-1,0 1 1,0 3-229,0-3 1,2 1 0,2-1 0,1 3-314,-1-3 0,-3-1 1,1-2-1,2 0-454,1 0 0,2-5 1,-3 0-1,3-1 1008,2-1 0,1 6 0,6-7 0</inkml:trace>
  <inkml:trace contextRef="#ctx0" brushRef="#br0" timeOffset="1593">1980 266 8355,'0'-16'1119,"-1"5"0,-5 1 0,-5-1-608,-3 2 1,-2-3 0,0 6 0,0 3-303,0 1 1,-5-3-1,-1-1 1,1 3-55,-2 1 0,5 4 0,-3 3 0,5 6-82,5 3 0,-2 2 0,6 0 0,0 0-59,0 0 0,2 0 1,6 0-1,3 0-435,1 0 1,8 0 0,-2 0 0,3-1 71,2-5 1,0 3-1,0-6 1,0 0 89,0 0 0,5-2 0,1-5 1,-3 0 170,-1 0 1,-2-7 0,0-2 0,-2-1 36,-3-1 229,3-7 0,-12 0 0,4-3 0,-5 1 0,-1 1 0,0-3 0,-1 3-91,-5 1 1,3 2 0,-8 2-663,-2 3 0,1 2 0,0 6 241,1-3 0,7 3 334,-1 8 0,3 4 0,2 7 0</inkml:trace>
  <inkml:trace contextRef="#ctx0" brushRef="#br0" timeOffset="2025">2221 218 8355,'0'-16'0,"0"0"1538,0 0-634,0 7 0,0-5 409,0 3 1,2 4-1122,3 2 1,-3 5 0,3 5 0,-3 6-134,-2 3 0,0 2 1,0 0-1,0 2-56,0 3 1,0-1 0,-2 5-1,-1-2-171,-3-4 1,1-1 0,5-2-1,0 0-229,0 0 0,0-5 165,0 0 202,0-8 1,0 3 0,0-12 0,0-4 274,0-5 0,2-6 0,1-2 0,3 0-25,-3-1 1,4-4-1,0 1 1,2-3-117,4-2 0,1 2 0,2 1 0,2 6-162,3 5 0,-1-2 0,5 12 0,0-1-2,0 3 1,-4 5 0,4 1 0,-2 1 71,-3 5 0,3 4 0,-2 10 1,-1 1-8,-2-1 0,-4 3 1,-2 0-1,-3 0-63,-2 1 1,-1 2 0,-6-4 0,0-3-213,0-1 1,0-2 0,0 0-587,0 0 0,-6 0-355,1 0 1211,-7-7 0,10-2 0,-5-7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8T04:01:15.553"/>
    </inkml:context>
    <inkml:brush xml:id="br0">
      <inkml:brushProperty name="width" value="0.08571" units="cm"/>
      <inkml:brushProperty name="height" value="0.08571" units="cm"/>
      <inkml:brushProperty name="color" value="#E71224"/>
    </inkml:brush>
  </inkml:definitions>
  <inkml:trace contextRef="#ctx0" brushRef="#br0">64 159 8355,'-10'6'231,"-1"-3"1303,-1-5-1245,4 2 0,1-14 0,6 5 0,-3-1 518,-1-1 1,-1 5 0,6-4-571,0-3 1,0-1-1,2 0 1,2 1-139,1 3 1,7 4 0,-1-3-98,3 2 1,8 2-1,-1 5 1,-1 0-98,-2 0 0,-2 2 0,0 3 0,0 8-82,0 6 0,-2 1 1,-2 6-1,-3 3-140,-2 1 0,-1 2 0,-6 0 1,0-1 20,0-5 1,-2 3 0,-2-6 0,-1 0 143,2 0 0,1-7 0,0-7 0,-2 0 811,-1 0-259,0-5 1,5-4 0,2-11 0,1-5 140,2-5 0,3 1 0,-5-5 0,4 0-263,2 0 0,0 0 0,4-3 0,-3 1-257,3-2 1,1-1 0,4 0 0,1 3-354,3 6 1,-1 3 0,-5 2 49,0 0 0,0 7-320,0 4 1,-7 5-1,-3 5 1,-5 6-58,-1 3 0,0 2 0,0 0 0,2 0 659,3 0 0,4 7 0,7 2 0</inkml:trace>
  <inkml:trace contextRef="#ctx0" brushRef="#br0" timeOffset="350">818 239 8355,'5'-10'353,"1"-1"1,-1-5 452,-5-5 0,0-1 0,0 6 0,-2 0-233,-3 0 0,1 2 0,-6 1 1,-3 4-342,-1 2 1,-7 2 0,-1 5-1,3 0-79,1 0 1,-4 2 0,1 3 0,2 6-238,1 3 0,3 2 0,3 0 0,3 2-94,2 3 1,2-3 0,5 5 0,1-1-21,5-1 0,3 0 1,7-4-1,0-3 79,0-4 0,2 3 1,1-6-1,3 0 88,-3 0 1,4-1 0,0-6 0,1 0 80,-1 0 0,-2-7 0,-5-4 0,0-3 79,0-2 1,-5 0-1,-2-1 1,-2 0-91,-3-5 1,-3 4-1,-1-5 1,0 2-164,0 0 0,-5-1 0,-2 6 0,-2 2-405,-4 3 1,-1-1-1,-2 6-1349,0 3 0,7 3 1878,4 5 0,3 4 0,2 7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8T04:01:14.284"/>
    </inkml:context>
    <inkml:brush xml:id="br0">
      <inkml:brushProperty name="width" value="0.08571" units="cm"/>
      <inkml:brushProperty name="height" value="0.08571" units="cm"/>
      <inkml:brushProperty name="color" value="#E71224"/>
    </inkml:brush>
  </inkml:definitions>
  <inkml:trace contextRef="#ctx0" brushRef="#br0">335 168 8004,'0'-16'-172,"0"0"1,0 0 943,0 0 0,0 0 0,2 1 320,4 5 1,-5-4-1,5 3 201,-4-3-1010,-2 5 0,0 3 1,0 12-1,0 4-215,0 5 1,-2 8 0,-2 4 0,-3 1-108,-2-1 1,6 3 0,-3-3 0,4 3-140,2 2 0,-5 0 0,0 0 0,1 0-44,2 0 0,2-7 1,0-1-1,0-3-493,0 0 0,0-5 387,0-5 0,-1-7 259,-5 1 0,-3-5 0,-7-7 0,-1-7-45,-5-6 0,3-1 0,-6 3 0,0-2 402,0-1 0,5-6 1,-3 6-1,3 1 122,4 2 0,-3 2 0,8 0-271,-3 0 1,5 5-290,4 1 1,5 6 0,5-1-166,6 3 1,8 2-1,4 2 1,0 1 75,1 3 1,4-1-1,-1-3 1,3 1-3,2 3 1,2-1-1,2-5 1,1 0 107,-1 0 0,-8 0 0,-3 0 0,0 0 107,0 0 1,-5-7-1,1-2 1,-5-2 831,-5 1 1,1-1 0,-5-5 0,1-2-394,-1-3 0,-2 1 0,-5-5 1,2 2-43,3 3 1,-3 3 0,3 1 361,-3 0-584,5 0 1,-5 8 0,3 10-180,-3 12 1,-2 8 0,0 8 0,0 0-81,0 4 0,0 2 0,0-2 0,0 1 35,0 3 0,-5-1 1,-1-5-1,3 0-27,1 0 1,0-1 0,-1-3 0,-3-3-472,3-2 0,1-1 197,2-6 440,0-7 1,0-4 0,0-10 0,0-6-15,0-3 0,0-8 1,2-1-1,3-2-44,6-3 1,3-3-1,2 1 1,0 2-190,0 1 0,6 7 0,-1 1 0,0 6 38,3 8 0,-7-2 0,5 1 0,-3 5 176,3 4 0,-4 6 1,3 7-1,-5 0-91,-5 0 0,1 2 0,-5 2 0,0 3 281,0 2 0,-1-6 0,-6 3 0,0-4-92,0-2 1,0 5 0,-2 0-288,-3-1 1,3-8 0,-3-1-1926,3 2 476,2-6 0,2 0 1607,3-7 0,4 0 0,7 0 0</inkml:trace>
  <inkml:trace contextRef="#ctx0" brushRef="#br0" timeOffset="428">1233 408 8635,'2'-14'1002,"4"3"1,3 4 0,7 7 0,0 2-992,0 3 1,1-3 0,3 5 0,3-1-293,2-1 0,-3 0 1,4-3-1,1 2 229,-2 1 1,5 0-1,-3-5 1,1 0-279,-1 0 1,-4 0 0,-7-1 0,0-5 264,0-4 1,-7-5 0,-3-1 0,-5 0 685,-1 0 0,0-5 0,-1 0 0,-5 1-214,-4 2 1,-12 2 0,-4 2 0,-5 3-177,-1 6 0,0-2 1,0 1-1,0 5-108,0 4 0,0 6 0,2 7 0,3 0-95,5 0 0,5 7 0,1 2 0,1 2-186,5 0 1,3-2 0,7 3 0,0-3 7,0-2 0,7 4 1,3-6 129,5-1 1,8-2 0,5-2-1,6-2 1,4-1 1,-3-3 1,4-6 0,1 1 0,-1-3 124,0-2 1,-3 0-1,-8 0 1,-3-2-68,-2-3 0,-1 3 0,-6-3 0,-2 1-698,-3-1 1,-6 3 0,-10-3-1827,-6 3 2484,-3 2 0,-10 7 0,0 2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8T04:01:13.012"/>
    </inkml:context>
    <inkml:brush xml:id="br0">
      <inkml:brushProperty name="width" value="0.08571" units="cm"/>
      <inkml:brushProperty name="height" value="0.08571" units="cm"/>
      <inkml:brushProperty name="color" value="#E71224"/>
    </inkml:brush>
  </inkml:definitions>
  <inkml:trace contextRef="#ctx0" brushRef="#br0">386 500 8355,'8'-7'-739,"1"3"1136,-3-7 1,-3 2-1,6-3 1,0 1 599,0-1 1,-5 3-1,1-2-522,-3-1 1,-2 3 0,0-2-319,0-1 1,0 3 0,-2 0 0,-3 0-69,-6 0 1,-9 5 0,-3-1-1,-2 3 65,-3 2 1,-4 0 0,-4 0 0,-1 0-149,1 0 0,2 7 0,4 2 0,1 4-7,3 3 0,6-4 1,0 10-1,6-5-85,3 0 1,8 0 0,-3 3-1,5 1-15,1-1 1,1-8 0,5-1-1,6 0 21,8-2 1,0 3-1,6-7 1,3-1 23,1-2 1,2-2-1,0 0 1,0-2-118,0-3 0,0-4 0,0-7 0,-1 0 55,-5 0 1,-2-6 0,-8 1 0,0 0 96,0-3 0,-6 5 1,-1-8-1,-2-1 341,-3-3 1,-2-6 0,-2-2 0,0-1-127,0 1 0,0 2 1,0 7-1,0 1 366,0 2 0,0 13-359,0-2 0,0 7 1,-2 4-212,-3 10 1,3 13 0,-3 5 0,1 2-143,-1 4 0,3 6 1,-3 3-1,3-3-104,2-1 0,0-2 0,0 0 0,0-1 4,0-5 1,0 3 0,2-6 0,3 0-190,6 0 1,3-1-1,2-6 1,0 0-1133,0 0 1,0-6 1572,0 1 0,7 0 0,2 5 0</inkml:trace>
  <inkml:trace contextRef="#ctx0" brushRef="#br0" timeOffset="376">963 387 7821,'0'-16'128,"0"0"1,0 0 0,-2 2 689,-3 3 1,1 2 0,-7 6 0,-1-2-434,-2 1 1,-2 2 0,0 2-1,-2 0-200,-4 0 0,5 2 1,-5 3-1,4 6-142,2 3 1,0 2 0,2 0 0,3 2 1,6 4 0,3-5 0,2 5 0,0-4-289,0-2 0,9 0 0,5 0 0,6-2-25,0-3 0,5 1 0,0-7 0,1-1 105,1-2 0,-2-2 0,3 0 1,-3-2 139,-1-3 0,-3-1 0,-5-8 0,-2-4 363,-3 0 1,-4-1 0,-7-1 0,0-3-111,0-2 0,-2 0 1,-3-2-1,-6 6-59,-3 3 0,-7 2 0,-1 2 0,3 1-382,1 3 0,-4 6 1,1-1-1,1 3-843,3 2 1,6 7 0,0 4 1054,-1 3 0,5 2 0,0 0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8T04:01:18.420"/>
    </inkml:context>
    <inkml:brush xml:id="br0">
      <inkml:brushProperty name="width" value="0.08571" units="cm"/>
      <inkml:brushProperty name="height" value="0.08571" units="cm"/>
      <inkml:brushProperty name="color" value="#E71224"/>
    </inkml:brush>
  </inkml:definitions>
  <inkml:trace contextRef="#ctx0" brushRef="#br0">129 497 9547,'10'0'2080,"1"0"1,2 0-1420,1 0 1,-3 7-442,-1 4 1,-6 3 0,1 2 0,-1 2 0,-1 2-198,3 1 0,-1 0 0,-5-5 0,0 1-809,0-1 0,-5 0 1,-3 0-1,1 0 786,0 0 0,-5 0 0,3 0 0</inkml:trace>
  <inkml:trace contextRef="#ctx0" brushRef="#br0" timeOffset="5783">0 80 8355,'0'-10'471,"0"-1"3052,0-2-2725,0-1 0,0 3 1916,0 1-760,0 6-1504,0-3 0,0 14-368,0 4 0,0 3 0,0 2 0,0 2 0,2 3-42,4 6 0,-5 2 0,5-1 1,-5-1-143,-1 1 1,0-3 0,0 0-1,0-2-250,0-3 0,0 3 0,0-1-162,0-3 0,0-1-134,0-2 1,0-5-820,0-1-277,0-6 1,0-4 1743,0-11 0,0 4 0,0 0 0</inkml:trace>
  <inkml:trace contextRef="#ctx0" brushRef="#br0" timeOffset="6299">161 674 7845,'-6'-11'3347,"1"0"-2597,-7 8 1,10-3 0,-5 10-344,0 1 0,5 8 1,-5-4 174,0-1 1,5 1 243,-4-3-698,5 3 1,1 1-273,0 1 1,1-7 0,5 1-372,4-3 1,-1-2 72,2 0 0,-2-7 415,2-4 0,-6 2 0,-10 0 0,-6 2 12,-3 3 0,-2 3 0,0 1 1,0 1 10,0 5 0,1-3 1,3 6-1,3 0-183,2 0 1,-4 2 0,6 5-64,1 0 0,2-6 0,4-1 173,4-2 0,-3-1 1,8-6 37,1 0 1,3 0 0,1 0 83,0 0 0,-6 0 0,-1-2 300,-2-3 1,-1 1 0,-6-7 175,0-1 1,-2 5-389,-3 2 1,-4 3-45,-7 2 1,1 2-1322,5 3 0,3-2 1232,7 8 0,7 0 0,2 5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8T04:01:52.286"/>
    </inkml:context>
    <inkml:brush xml:id="br0">
      <inkml:brushProperty name="width" value="0.08571" units="cm"/>
      <inkml:brushProperty name="height" value="0.08571" units="cm"/>
      <inkml:brushProperty name="color" value="#E71224"/>
    </inkml:brush>
  </inkml:definitions>
  <inkml:trace contextRef="#ctx0" brushRef="#br0">16 177 8355,'-5'-16'362,"0"0"1,-1 6 1530,6-1 950,0 0-2360,0-5 1,0 9 0,2 7-198,3 9 1,-3 5 0,4 4-233,-5 3 1,-1 4-1,2 7 1,2 0-1,1-1-18,-1-5 0,-3 5 0,-1-5 0,0 5-139,0 1 1,0-2 0,0-1 0,0-4-132,0-2 0,0 3 0,0-4 20,0-3 0,0-1 267,0-2-3,0-7 0,0-9 0,0-10 0,0-7 22,0-4 0,0 2 1,0-10-1,0-3-55,0-4 1,0-3 0,0 2 0,0-4-90,0 0 1,0-4 0,0 6 0,0 2 90,0 3 1,0-2 0,2 11 0,2 0 88,1 4 1,8 5 0,-3 3 0,4 4-64,2 2 1,6 2-1,1 5 1,2 0 90,3 0 1,3 5 0,-1 2 0,-1 4-20,-3 7 1,-1 0 0,2 7-1,-6-2-128,-3-4 0,-4 5 0,-3-1 0,-6 0 69,-3 0 1,-4 0 0,-3-3-1,-7 1-225,-8-1 1,-5-2 0,-5-2 0,1-2 38,3-3 1,1 1 0,-2-7 0,6 1 125,3 1 0,2-5 101,0 3 0,9-3 6,7-2 1,12 0 0,9 0 0,1 0 97,1 0 0,-3 2 0,4 1 1,0 4 77,-5 2 1,4 0-1,-1 4 1,-1-3-173,2 3 0,-5 1 0,5 2 0,-1 0-277,-1 0 1,6 2-1,-4 2 1,0-1-169,0-5 1,4 2-1,-6-7 1,-1 2-69,-2 0 0,-8-2 0,-1 3-1833,-2-1 1,-1-6 2236,-6 6 0,-14-8 0,-4 4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8T04:01:48.327"/>
    </inkml:context>
    <inkml:brush xml:id="br0">
      <inkml:brushProperty name="width" value="0.08571" units="cm"/>
      <inkml:brushProperty name="height" value="0.08571" units="cm"/>
      <inkml:brushProperty name="color" value="#E71224"/>
    </inkml:brush>
    <inkml:brush xml:id="br1">
      <inkml:brushProperty name="width" value="0.08571" units="cm"/>
      <inkml:brushProperty name="height" value="0.08571" units="cm"/>
      <inkml:brushProperty name="color" value="#004F8B"/>
    </inkml:brush>
  </inkml:definitions>
  <inkml:trace contextRef="#ctx0" brushRef="#br0">3223 6607 8065,'-7'-9'520,"4"-4"0,-8 6-99,-2-2 0,-1 6 0,-2-4 0,0 1-28,0 1 1,-2 0-1,-3 5 1,-4 0 22,0 0 1,-5 0 0,3 0 0,-2 1-69,3 5 0,-5 1 1,6 5-1,1 1-148,2 5 0,4-2 0,2 7 1,2-2-95,3 1 1,4 4-1,7-2 1,0-1-8,0 0 1,2 4 0,3-6-1,6-1-232,3-3 0,8-1 0,1 0 1,2-1-62,3-5 0,-3-2 0,2-8 0,1 0-118,3 0 1,1 0 0,0 0 0,0 0-170,0 0 1,-2-2 0,-1-2 0,-4-1-272,-2 1 0,-2 1 0,-5-1 1,0-1-1462,0 1 2213,-7 2 0,6 2 0,-7 0 0</inkml:trace>
  <inkml:trace contextRef="#ctx0" brushRef="#br0" timeOffset="505">3576 6767 6225,'-9'-7'7812,"2"-2"-7670,7-7 1,0 9-1,0 7 1,-2 7-1,-1 4 60,-3-1 1,-1 7 0,4 4 0,-5-1-25,0-3 1,4 5-1,-3 1 1,2 0-37,-1 0 1,1 4 0,5-6-1,0 1-82,0 1 1,0-5 0,0 3-64,0-3 1,5-2-1,2-2 1,2-3-18,4-6 1,1 2-1,2-1 1,0-3-107,0-1 1,2-2-1,1 0 1,3 0-255,-3 0 0,6-2 1,2-1-1,3-3-346,2 3 0,-7 1 1,-1 2-1,-3 0-2481,0 0 3207,-6 0 0,6 0 0,-3 0 0</inkml:trace>
  <inkml:trace contextRef="#ctx0" brushRef="#br0" timeOffset="-1854">481 6623 8136,'0'-16'33,"6"5"1,-1 0 0,-2-1 301,-1-2 0,-7 3 0,0 0 0,-1 1 154,-1 1 1,-2-6 0,-7 7 70,0-1 0,-2 0-261,-3 3 1,-2 5 0,-4-5-1,4 5-110,0 1 0,3 5 1,-5 4-1,0 3-89,0 6 0,0 3 1,-3 1-1,3 3-17,2 0 1,-4 5-1,6-3 1,3 1-122,5-1 0,1 1 1,6-4-1,3-1-10,1 0 0,4-2 0,3-5 0,6 0 27,3 0 1,9-7 0,2-3-1,2-5-20,0-1 0,-1 0 0,7 0 1,-1 0-59,0 0 1,3-5 0,-1-2 0,-4 0-460,1 0 1,-3 0 0,1 3 0,-4-3-501,-2-2 1,-2 5 0,-5-1 1057,0 3 0,0 2 0,0 0 0</inkml:trace>
  <inkml:trace contextRef="#ctx0" brushRef="#br0" timeOffset="-1207">802 6815 8466,'-11'-16'0,"2"0"507,2 0 0,2 5 1,5 1 844,0-3-875,0-1 1,0 7-176,0 7 0,-6 12 0,1 10-242,2-3 0,-5 5 0,3-1 1,0 2-167,-2 3 0,5-3 0,-3 0 0,3 0-72,2 0 0,0-4 0,0 4 0,-2-2 84,-3-3 0,3-2 0,-4-2-189,5 0 641,1-7-25,0-2 0,0-20 0,0-3-181,0-1 1,-6-7-1,1 3 1,1 0-115,3-2 1,1-2 0,0-6 0,0 3-97,0 1 1,0 6 0,1-4 0,3 2 26,1 3 0,8 2 1,-2 2-1,3 2 10,2 3 0,0-1 0,0 6 0,0 3 71,0 1 0,2-3 0,1-1 0,3 3 177,-3 1 0,-1 9 0,-2 2-151,0 0 1,-7 12 0,-4-1-121,-3 3 0,-4 0 0,-3-7 0,-6 0-78,-3 0 0,-4 0 0,-1-1 0,-3-3 98,3-1 0,1-6 0,2 4 0,0-2 107,0-3 1,0-2 0,0-2-39,7 0 0,4-6 0,10 1-15,6 1 1,3 3-1,4 1 1,1 1-11,3 5 0,4-3 1,-2 6-1,-1 0-44,0 0 1,4-4-1,-4 4 1,0 0-244,0 0 1,-2-4 0,-3 6 0,2 0-238,1-2 1,1 3-1,-8-5 1,-2 0-1522,-1 0 1,-6 6 2024,6-2 0,0 3 0,5 2 0</inkml:trace>
  <inkml:trace contextRef="#ctx0" brushRef="#br0" timeOffset="-17431">4666 529 6849,'0'-10'2652,"0"-1"-1867,0-1 0,-1 4 525,-5 3 32,5-4-680,-7 7-556,8-5 0,-5 16 0,0 5-56,1 6 1,2 3 0,2-1 0,0 3-74,0-1 1,0 5-1,0-6 1,0 0-48,0 0 0,0 4 0,0-5 0,0-1 52,0 2 0,0-5 0,0 3 12,0-3 0,0-2 0,0 0 69,0 0 0,-1-7 257,-5-3-193,4-5 1,-5-2 0,7-5 0,0-5-42,0-3 0,0-2 1,0-2-1,-1-1-25,-5-3 1,4-6 0,-3 1 0,3-3-75,2-2 1,-2 5 0,-1 0-1,-2-1-41,1-2 1,2 3 0,2 2 0,0 2 11,0 3 1,0-3 0,0 2-1,0 1 13,0 2 1,2 2 0,2 0 11,1 0 0,6 5 0,-4 2-33,2 2 0,1 0 0,6 4 49,0-3 1,0 1 0,0 5-1,1 0 3,-1 0 0,0 2 0,0 3 0,0 4-14,0 0 0,-6 5 0,-1-3 0,0 3-31,0 2 0,-5 5 0,1 1 0,-3-3-100,-2-1 0,0-2 1,-2 0-1,-3 0 47,-6 0 0,2-5 0,-2 0 0,-1 0-41,-2-3 0,3 5 0,2-6-201,2 2 192,-6-6 1,19 5 0,-1-8 350,8 0 1,4 0 0,3 0-1,1 0-45,-1 0 1,0 0-1,-1 1 1,3 3-70,-3 1 1,-1 6 0,-2-4 0,0 2-84,0 3 1,-5 3-1,-2 1 1,0 0-16,0 0 0,-6 0 0,2 0 0,-3 2-36,-2 3 0,-2-3 1,-1 3-1,-4-3-4,-2-2 0,-2 0 1,-5-2-1,0-1 70,0-2 0,-5-6 0,-1 4 0,3-2 5,1-3 0,-4-3 0,1-1 7,2 0 0,1 0 0,2 0 0,0 0-22,0 0 0,0-7-160,0-3 1,7 1-1013,3-2 205,4 0 0,4 2 0,4 2 0,4 2-286,5 0 1,-5-1 1239,1 6 0,0-7 0,5-2 0</inkml:trace>
  <inkml:trace contextRef="#ctx0" brushRef="#br0" timeOffset="-16237">5099 257 6225,'0'-16'1123,"0"0"-146,0 0 0,0 5-449,0 0 0,0 6-137,0-6 0,0 6 12,0-6 1,0 1 67,0-6 0,-1 0-243,-5-1 1,3 7-1,-8-1-151,-1-1 1,-1 3 0,1 0 0,1 2-23,-2 3 1,-1-3-1,-2 2 1,0 1-31,0 2 0,0-3 1,-2 0-1,-1 1 26,-3 2 1,-1 2 0,2 0 0,-4 0-6,0 0 0,-5 0 0,3 0 0,-2 0 58,3 0 0,-5 0 0,6 0 0,-1 0 64,-1 0 0,2 6 0,-4 1-66,3 2 1,4-4-1,-3 6 1,0 1-1,2 1 8,0-3 1,-4 5 0,6-5-1,1 6-117,3 6 1,1-5 0,-2 5 0,-2-4 30,-1-2 1,-1 5-1,6 0 1,0-1-8,0-2 0,2 3 1,2 1-1,1-1 16,-2 2 1,-1-3-1,0 5 1,1 0 22,3 0 0,4-4 1,-3 6-1,1-1-6,-1-1 1,3 4 0,-3-6 0,2 0-41,4 0 1,-1 4 0,1-4 0,-3 0-3,3 1 1,1 2 0,2-4 0,2-1 25,3 2 1,-1-5 0,4 3 0,1-3 3,0-2 0,0 0 0,4 0 1,-4 0 27,-2 0 0,5 0 0,-1 1 15,3-1 1,2 0-1,0-2 1,-2-2-31,-3-1 1,3-2 0,-3 3 0,3-3-6,2-2 0,0 4 0,0-4 0,0 0-31,0 1 1,2 2 0,2-3 0,1 0 19,-1 1 1,-2-1 0,-2-4 0,2 4-14,3 2 1,-3-5 0,3 1-1,-3-1 3,-2 1 0,0-3 0,2 3 0,1-3 17,3-2 0,1 2 0,-3 1 0,1 3-15,-1-3 1,3-1 0,-2-2-1,-1 0-7,-2 0 0,3 0 0,0 0 0,1 0-10,1 0 0,-5-2 0,5-1 1,-2-3-17,1 3 0,-1 1 1,-3 0-1,1-1-26,3-3 1,-1-1 0,-3 4 0,2-4 28,1-2 1,0 3-1,-5-3 14,0 2 1,0-3-1,0 2 1,2 0 0,2-3-20,1 2 1,1-5-1,-6 3 1,0-2-34,0 3 0,0-4 1,2 1-1,1-3-30,3 0 0,-1-9 0,-3 9 0,1-2 31,3 0 0,-1-3 0,-5 0 1,2 1 43,3 2 0,-3 0 1,4-1-1,-6-3 37,-6 3 0,5-4 0,-7-1 0,1 1 52,-3 0 1,-5-5-1,-1 1 1,0-3-81,0-2 1,-1-2 0,-5-2 0,-4-1-37,-5 1 0,-1-3 1,0 1-1,0 3 30,0 1 1,-5 4 0,-1 1 0,3 4-59,1 2 0,0 3 0,-1 8 1,-3 3-199,3 2 0,-4-4 0,1 6 0,3 1-606,1 3 1,2 1 0,0 0 0,1 1 854,5 5 0,-5 10 0,7 9 0</inkml:trace>
  <inkml:trace contextRef="#ctx0" brushRef="#br0" timeOffset="-14631">3977 1299 8222,'9'-2'584,"-4"-3"0,-3 1-10,-2-6 1,2 6 76,3-1 1,-3 1 573,3-1-779,-3 3 1,-2-7 352,0 4-235,0 3-366,0-5 1,-7 9-1,-4 3-123,-3 6 0,3-2 0,1 1 1,-3 3-27,-1 1 1,-2 2 0,0 2 0,-2 2-25,-3 1 1,3 7 0,-5-3 0,1 4 46,1 3 1,-8-3 0,3 8 0,-5-1 45,-1 1 1,0-1-1,-2 6 1,-1 1 40,-3-2 0,-5 9 0,4-5 0,0-1 7,0 2 1,-4 1 0,6 1 0,-1 0-43,-1 0 0,5-2 1,-1-1-1,4-4 20,5-2 1,6-1 0,-3-6-1,1 0 33,1 0 1,0 3 0,5-1 0,0-4-16,0 1 0,0-1 1,-1 0-1,3-1-37,4-2 1,-5-2 0,5 3-1,-5-3-95,-1-2 1,6 0 0,-1-3 0,0 1 19,2-1 0,-3-2 1,5-2-1,0 0 7,-1 0 1,-2 0 0,4 0 0,1 0 21,-2 0 1,3 0 0,-4 0-8,0 0 1,-2 0 0,3-2 0,-1-1 63,1-2 0,-5-1 0,1 6-88,-3 0 0,3-1 0,2-3 26,2-1 0,-4-1 31,6 6 1,-6-5-169,6 0 0,0-6 0,3 4 0,-2 0 38,-1 0 1,0-4-1,3 4 1,-2 0-45,-1 0 1,0-4 0,3 4-130,-3-2 57,3 6 0,-5-10-202,7 8-260,0-7-708,0 3 272,0-7 1,1 0-56,5 0 0,-1 0 1,9 0 1093,4 0 0,9 0 0,-2 0 0</inkml:trace>
  <inkml:trace contextRef="#ctx0" brushRef="#br0" timeOffset="-13738">2470 3945 7263,'10'-2'475,"1"-3"1,-7 1 413,1-6 0,-2 4-301,3-4 0,-4 4-268,3-4 1,-5 1-1,-5-2-85,-6 6 1,-3-3 0,-2 3-1,0 2-3,0 1 1,-2 2-1,-2 0 1,-1 0-65,1 0 1,-5 0 0,-2 0 0,-3 2-24,-2 3 1,2 2-1,1 5 1,4-1-94,2 2 0,-4 3 1,6 3-1,1 3-97,3-3 1,1 6 0,1 0 0,5 2-38,4 0 0,5-6 1,1 4-1,0 0 3,0 0 1,8-6-1,7 3 1,4-4 90,1-2 1,5-6 0,0-1-1,2-2 22,-1-3 0,1-2 0,5-2 1,-2 0-13,-3 0 0,3-2 0,-5-2 0,2-1-92,0 1 0,-8-3 1,3 2-223,-4 1 1,-2 3 0,-2-1 0,-2-2-1323,-1-1 1614,-7 0 0,-4 5 0,-9 0 0</inkml:trace>
  <inkml:trace contextRef="#ctx0" brushRef="#br0" timeOffset="-12412">2598 3672 6219,'0'-9'1573,"5"1"-1343,1 2 1,-1 3-1,-3-6 111,3 2 1,-3-1 15,3 3 0,-3 2 50,-2-8 0,0 6-158,0-6 1,-2 5 0,-1-4 76,-3-3 0,-6 4-85,1-1 0,-1 4 0,-1-3-63,2 2 1,1 2-1,-5 3 1,3-1-268,1-3 0,1 1 0,-6 5-109,0 0 0,5 0 1,0 0 289,-1 0 1,-3 0 0,-1 0-20,0 0 0,6 0 1,-1 0-1,-1 0 10,-3 0 1,-1 5 0,0 1 0,0-3-33,0-1 0,0 0 0,0 1 0,0 3-3,0-3 0,0 4 0,0-1 1,0-3 13,0-1 0,-7 3 1,-2 3-63,0 0 0,2-4 1,7 3-1,0-2 0,0 1 0,0 5 0,-2-4 0,-2 2 21,-1 3 1,-1 2-1,5 4 1,-3 2 15,-1 1 0,-1 0 1,6-3-1,-2 2 6,-3 1 0,7 1 1,-6-5-1,0 3 50,3 1 1,-1 3 0,4-5 0,1 4 38,2 2 1,1-3 0,-6 4 0,0 1-17,0-2 1,5 5 0,0-3 0,1 2-57,1-3 0,-4 3 1,8-6-1,1 2-10,2 3 1,2 1-1,0-2 1,0-4-5,0 0 1,0-3 0,2 6-1,4 1-19,4-2 0,5 0 0,1-5 0,0 3-56,0 2 0,0-4 0,2 4 0,1-2-3,2-3 0,3-1 0,-5 1 0,4 1 2,2-1 1,-5-8 0,3-1 0,-1 2 11,-1 1 0,6-4 0,-4-1 0,2 0 6,3 0 1,-3-5 0,0 1-1,0-3 14,0-2 1,-4 0 0,6 0 0,0 0 10,-2 0 1,3 0 0,-5 0 0,1 0 54,-1 0 1,3-5 0,-2-3 0,-1 1-35,0 0 0,4-4 0,-4 4 0,0 0 115,0 0 1,4-4 0,-4 4 0,0 0-118,0 0 1,1-4 0,-5 4 0,3-2-99,-3-3 0,4 3 1,-1-2-1,-3 1 41,-1 1 1,-2-6 0,-2 5 0,-1-3 22,-2 3 0,-3-5 0,5 5 1,-2-3 29,1 2 0,-3-3 0,0 3 1,0-3 27,0-2 1,-6 0-1,4 0 1,-1 0-29,-1 0 0,6 0 0,-6 0 1,0-2 12,3-3 1,-5 1 0,6-7-1,-2-1-5,-3-2 1,3-2 0,-2 0-1,-1-1 14,-2 1 0,-2 0 0,0-2 0,0-1 24,0-3 0,-2 3 0,-4 6 0,-4 3-55,-4-3 0,-4 4 0,-4 0 0,-3 0-15,0 0 0,-5 6 0,3-3 1,-3 4-146,-2 2 0,0-3 0,2 1 0,1 4 49,2 0 0,8 5 0,-3 0 0,5 2-2725,1 3 2817,0 2 0,0 9 0,0 2 0</inkml:trace>
  <inkml:trace contextRef="#ctx0" brushRef="#br0" timeOffset="-10389">5420 1171 7886,'-2'-11'91,"-1"0"262,-3-1 0,-4 3 0,4-2 714,3-1 1,1 3-109,2-2 0,-5 6 354,-1-6-977,1 8 0,7-4-142,3 7 0,4 0 1,7 0-101,0 0 0,-2 7 0,-1 3 1,-3 5-65,3 1 1,5 0 0,1 2 0,-1 1-15,2 3 1,5 6 0,-2-1 0,2 3 23,3 2 0,3 6 0,2 1 1,3 2-166,2 3 0,4 1 0,-2-1 0,-1-1 58,0 2 1,4-1-1,-4 1 1,0-2-34,0 1 0,4 1 0,-6-1 0,-3-1 120,-5 1 0,1-3 1,-3 0-1,3 0 159,2 0 1,0-5 0,0 5 1,0-7-1,2 1 0,2-2 1,1-1-1,-1-4 5,-2 2 0,-8-5 0,-1 0 0,-1-2-94,-5-3 0,-3-2 0,-3-2 1,-4 0 17,-2 0 1,3 0 0,-2 0 19,0 0 0,-4-5 64,1-1 1,-3-4 234,-2 4-169,0-6-267,0 3 1,0-5 0,0 3-69,0 6 0,2-2 0,1 2-4,3 1 1,5 2 0,-4 1 0,0-3 44,0-1 1,4-1 0,-4 6 0,2 0-18,3 1 1,-3-7-1,2 1-58,1 1 1,-3 3 0,0 1 0,-2 0 0,-2 0-25,3 0 0,-5 0 0,6 0 62,-2 0 1,4 0 0,-6 0 24,-1 0 1,3 0 0,0-2 0,0-1-49,0-3 0,0-1 1,-3 4-31,1-2 1,6-1 101,-6 6 0,6-5 25,-6 0 1,3-2 0,-5 3-57,2-1 0,1-1 0,-4 5-9,3-5 0,-3 5 42,3-5 0,2 5 81,-1 1 0,1-6 0,-4 1 52,3 1 1,-1-3-1,-3 2-26,3 1 1,-1 1 0,4-1-5,0-1 0,-1-6 1,-2 6-61,6 2 0,-2-4-38,1 1 0,-1-4 0,4 2-587,-3 0-483,-6 4 304,10-10 0,-14 10-689,0-6 1471,-7-1 0,-16 2 0,-2 2 0</inkml:trace>
  <inkml:trace contextRef="#ctx0" brushRef="#br0" timeOffset="-9479">7521 4105 8183,'0'-16'-1119,"0"6"1515,0-1 0,0 0 1691,0-5-1043,0 7 1,0 0-616,0 4 0,-6 5 1,-1 0-1,0 9-294,0 5 1,-4 8-1,4 1 1,0 0-56,0 0 0,-4 6 0,4-5 0,0 3-65,0 0 0,0-2 1,3 3-1,-3-3-32,-2-1 1,4-3-1,-4-5 1,2 0-397,3 0 1,-3 0 135,2 0 335,-1-7 1,6-4 0,2-10 55,3-6 1,-3-3 0,5-2 0,-1-2-12,-1-3 1,0-2-1,-5-6 1,0 2-58,0-1 1,6-4 0,-1-4 0,-1-1-69,-3 1 1,5 1 0,1-1 0,0-2 41,0 3 0,4 3 1,-4 3-1,0 4-61,0 2 1,4 2 0,-4 6 0,2 3 91,3 1 1,-3 2 0,2-1 0,0 3 54,-2-1 1,5 7-1,-3-5 90,3 5 0,2 1 1,0 1-1,0 3-125,0 1 1,0 8 0,2-3 0,1 5-29,3 1 0,-1 5 0,-5 0 1,2-1-59,3-2 0,-3 5 1,4 2-1,-6 2-59,-6-1 0,5-1 0,-6 4 22,-1-2 0,5-8 0,-6 3 0,0-3 0,0 1 9,-3 1 1,3 1 0,0-6-166,2 0 0,-5-6 0,1 1-383,-3 1 1,3-3-2673,0 2 1691,1-7 1,-13 3 1571,-4-7 0,-3 7 0,-2 2 0</inkml:trace>
  <inkml:trace contextRef="#ctx0" brushRef="#br0" timeOffset="-9239">7585 4234 8355,'-16'-6'149,"0"1"0,0-6 0,0 6 0,1 0 571,5-3 1,-4 7 1192,3-5-1511,4-3 0,1 8 1,12-5-306,4 4 0,5 2 1,1 0-1,0 0-128,0 0 0,5 0 0,2 0 0,2 0 47,4 0 0,1 0 0,2 0 0,-2 0-483,-3 0 0,2 0 0,-6 0 1,0-1-321,0-5 1,-2 5 786,-4-5 0,-9 4 0,0 2 0</inkml:trace>
  <inkml:trace contextRef="#ctx0" brushRef="#br0" timeOffset="-8101">8146 3785 8313,'0'-16'256,"0"0"1,-2 1 507,-3 5 1,3-5-292,-3 5 1,3 1-1,2-2-268,0-1 1,-2-1 0,-1 1 0,-3 1-55,3-2 1,-4 5 0,1-3 0,1 0 14,-2 2 1,3-3 0,-6 5 0,-3 0-251,-1-1 1,-2-2 0,0 3 114,0-2 0,-6 5 0,1-1 1,1 3 18,3 2 1,1 0 0,0 0 0,-1 0 10,1 0 1,-5 0 0,0 0-1,1 0 6,2 0 0,-3 0 1,0 0-1,1 0 30,2 0 0,-3 0 1,-1 2-1,1 1-22,-2 3 1,3 4-1,-5-2 1,0-1 21,0 0 1,-1 3 0,-5-2-1,3-1-10,1 0 0,0 5 0,-3-1 0,2 1-23,1-1 0,2 3 1,-4-3-1,3 3-10,-3 2 1,4 0 0,0 0-1,0 1-12,0-1 1,6 0-1,-3 0 1,5 0 3,1 0 1,0 5 0,0 0 0,-1-1-1,1-2 1,6 3 0,-1 1 0,0-1-2,2 2 1,-3-5 0,5 5 0,0-1-1,0-1 0,1 2 1,4-3-1,-1 1-6,-2-1 1,-1 3 0,6-2 0,0 1-2,0 1 0,0-5 0,2 3 0,2-3 36,1-2 0,7 5 0,-1 1 0,3-3 10,2-1 1,0-2-1,0 0 1,0 0-25,1 0 0,4 0 1,0 0-1,-1-2-18,-2-3 1,3 3 0,2-3 0,0 3-31,1 2 1,2-5-1,-3 0 1,1 1-31,-1 2 1,5-3 0,-3-2 0,2 0 42,0 0 1,-2 0 0,3 1-54,-1-4 0,-2 1 0,3-2 0,-3 1 1,0-1 28,0 0 1,-5 1 0,3-6 0,-2 0-18,1 0 0,1 0 1,-4 0-1,3 0 6,-3 0 0,1 0 1,0 0-1,1 0-25,-1 0 1,-3-6-1,1 1 1,2 0-18,1-2 0,1 5 1,-5-5-1,3 1 4,1 1 0,1-6 0,-6 4 0,2-2 5,3-3 1,-3 3-1,3 0 1,-5 0 51,-5 0 0,3 4 1,-3-4-1,1 0-5,-1 0 1,3-2-1,-3-5 1,3 0 0,-3 2 1,-2 2-1,0 1 15,0-2 0,-4-1 0,6-2 0,-1-2-12,-1-3 1,4 3-1,-6-3 1,2 3 18,3 2 0,-5-6 0,0 1 0,-1 0 25,-1-2 0,6 5 0,-6-5 0,-1 1 55,-2 1 1,-2-6-1,0 6 1,0-1 18,0-1 0,0 4 1,0-6-1,0 1-47,0 5 0,0-4 1,-2-1-1,-2 1 11,-1 0 1,-8 0 0,4 3 0,-1-1-15,-1 1 1,2-3 0,-3 2 0,1 1-117,-1 2 1,-3 2 0,-1 0-1,0 2 3,0 3 1,-5-1 0,-1 5-1,3 0-38,1 0 0,2 1 0,0 6 0,0 0-250,0 0 1,5 0-1,0 0 1,-1 0-356,-2 0 1,3 6 0,2 1 0,2 2-3235,3 3 3914,3 2 0,-6 10 0,-2 0 0</inkml:trace>
  <inkml:trace contextRef="#ctx0" brushRef="#br0" timeOffset="-2472">1523 5019 8355,'0'-16'-94,"8"0"89,-7 7 0,8-3 276,-3 7 1,-5-3-271,5 3 1,1 2 175,-2-8 0,2 7 435,-1-1-56,-4-4 1,5 5 265,-7-6 0,0 4 430,0-4-944,0 6 1,-7-1-193,-4 10 1,-3 9 0,-2 10 0,-1-1-7,1 0 1,-1 5-1,-3 1 1,-3 5-4,-2 3 1,4 8 0,-4-4 0,0 1-26,0 1 0,-2 0 0,-5 5 0,0-2-119,0-3 0,0 2 0,1-6 0,3 0 66,1 0 1,8-1 0,-5-8 0,3-3-54,0-6 1,-1 2-1,6-1 1,0-3 45,0-1 1,2-7 0,1-2 0,5 0 32,0-1 0,-4-4-45,1 1-73,4-3-256,0-2 1,7-2-170,0-3 1,2 3-3434,3-3 3921,4 3 0,7 2 0,0 0 0</inkml:trace>
  <inkml:trace contextRef="#ctx0" brushRef="#br0" timeOffset="-421">2293 5212 8355,'0'-16'-11,"0"0"1,0 0-91,0 0 1,0 0 0,0 0 432,0 0 1,0 5 0,0 0 0,0-1 234,0-3 0,-5-1 0,-2 2 1765,-2 3-858,5-3-1034,-10 5 1,14 2-281,0 7 1,2 7 0,8 9-1,3 2 14,1 3 0,2 4 1,2 8-1,2 0-54,1 5 1,6 3 0,-4 9 0,2 3-27,3 6 0,8 3 1,3 2-1,0-1-58,1-4 1,-3 1 0,-3-6 0,0-3-111,-2-1 1,2-4 0,-11-1 0,0-4 36,0-2 1,-2-3 0,-4-8 0,-3-3 82,-4-2 1,3-1 0,-6-6 227,2 0-322,-5-7-586,3-2-1735,-7-7 772,0 0 0,-6 2 1597,1 3 0,-7 11 0,3 9 0</inkml:trace>
  <inkml:trace contextRef="#ctx0" brushRef="#br0" timeOffset="2382">8194 4634 8351,'0'-16'2219,"-5"0"-410,0 0 39,-8 0-1536,11 0 0,-5 9 0,9 7-170,3 9 0,6 7 1,9 6-1,3 4-29,2 5 0,1 6 0,6 2 1,2 4-21,4 7 1,-3-2 0,8 7-1,2-3-78,1-4 0,7 9 1,1-7-1,-2 1-113,-3-1 1,0 2-1,-3-9-92,-3 3 0,-4-5 132,-7-3 1,-2-5 0,-1-1 155,-3 1 1,-6-3 0,1-3-1,-3-6-44,-2-3 0,0-2 0,-1 0 0,-3-2 394,-1-3 0,-8-2 0,4-6 579,1 3-1146,-7-1 1,6-3-977,-7 3-266,0-3 575,0 5 1,2-7-1,2 2 786,1 3 0,8 4 0,-5 7 0</inkml:trace>
  <inkml:trace contextRef="#ctx0" brushRef="#br0" timeOffset="3049">9846 5901 8355,'-16'-7'-331,"0"5"-711,7-12 450,2 5 819,7-7 248,7 0 1,-7 2-76,0 3 1,-2 2 0,-9 6 441,-1-3 1,3 1 0,-2 5-331,-1 0 1,-2 7 0,-1 4 0,3 3-276,1 2 1,2 0 0,-3 2-1,1 2-122,-1 1 1,3 6-1,-2-4 1,-1 2-31,-3 3 1,5 1 0,-1-1 0,0-3-99,2-2 1,-3 4-1,5-5 1,0-1-84,-1 2 0,3-10 0,3 3-4,-3-2 0,3-5 83,-3 1 1,3-8 0,2-2 52,0-9 1,5-5 0,3-4 0,-1-1 23,0-3 1,4-6-1,-4 1 1,2-5-81,3-5 0,0 1 0,1-5 0,-2 0-104,1 0 1,2 4 0,2-4 0,0 3 95,0 8 1,1 0 0,-1 8-1,0 3 21,0 1 0,0 4 1,-2 1-1,-2 4 579,-1 2 1,0 3-383,5 10 0,-6 3 1,-1 9-1,0 1-118,0 3 1,-3 6 0,4-3 0,3 2-187,1-1 1,2 1-1,0 5 1,0 0-5,0 0 0,0-5 0,0 0 0,0 0-101,0-3 0,0 5 1,0-8-1,0-1-160,0-2 0,-1-2 0,-3 0-323,-1 0 0,-6-2 0,4-1-1874,-2-3 589,-1-6 1987,-6 3 0,-8-7 0,0 0 0</inkml:trace>
  <inkml:trace contextRef="#ctx0" brushRef="#br0" timeOffset="3280">9846 6110 8261,'-25'0'-95,"4"0"1,-3-2 719,3-3 1,0 1 0,5-5 2284,0 2-2514,7 2-440,1 5 1,16 0-1,4 0 1,6 0-86,3 0 0,2 0 0,-1 0 0,3 0-223,0 0 0,5 0 1,-3 0-1,3-2-245,2-3 0,-2 3 0,-1-4 0,-4 5 597,-2 1 0,5 0 0,-3 0 0</inkml:trace>
  <inkml:trace contextRef="#ctx0" brushRef="#br0" timeOffset="6005">7280 4859 8355,'-7'-16'181,"5"7"1,-7-3 0,6 4 653,-3 0-357,1 4 0,5-5 0,-2 5 68,-3-1 1,1 0-1,-6 5-325,-3 0 0,4 0 1,0 2-1,1 3-70,-1 6 1,-2 3 0,-3 2-1,1 2-13,3 3 1,-1 4-1,-5 9 1,-2 2 54,-3 1 0,1 13 0,-7-2 325,-1 2-252,5 0-134,-15 5 1,17 0 0,-11 6 131,1-2-199,1-8 1,-2 10 0,2-8 33,3-1 1,2-8 0,6-1 0,-3 0 20,3-2 0,-5-2 0,3-7 0,3 0 9,6 0 0,-3-5 0,5-2 0,-4-2 51,-3-3 0,3 3 1,2-3-1,1-4 164,-1-4 1,-3-3 0,1 3 14,3-1 0,-3-7 1,3 1 0,3-3-36,-3-2-443,7 0 0,-3-2-118,7-3 114,0 3-376,0-5-735,0 7-1679,0 0 1174,7 0 0,-3 0 1739,7 0 0,-1 0 0,6 0 0</inkml:trace>
  <inkml:trace contextRef="#ctx0" brushRef="#br1" timeOffset="12784">5981 6607 8355,'9'2'-710,"-3"3"0,-5-1 0,-1 6 710,0 3 0,0-4-19,0 1 0,-1-1 1,-3 4 130,-1-3 1,-1-4 0,5 3 7,-5-2 1,4 0 202,-3-2 0,3-5 101,2 0 0,0-2 0,0-8-76,0-3 1,0-1 0,0-2-1,0 0 326,0 0 1,0 5 0,0 1 144,0-3 0,0 4-708,0-2 1,0 10 0,0 1-72,0 9 1,0 7 0,0 5-1,0 6 29,0 3 0,0 2 0,2 0 1,2 0-123,1 0 1,0 0 0,-5 0 0,0 1-42,0-1 0,0-6 1,0-1-1,0-2-60,0-3 1,0-2 322,0-2-18,0-7 1,0-9 0,0-11 0,0-3-55,0-2 1,0-7-1,0-4 1,0-3-20,0-2 1,0-2-1,0-2 1,0-3-202,0-2 1,0 3 0,0-3-1,0 2 13,0 4 0,2 3 0,2 3 0,1 4 83,-1 2 0,3 2 1,-2 5-1,-1 0-2,-3-1 0,1 1 0,2 0 93,1 0 1,0 6-114,-5-1 0,2 7 0,4-3-48,4 0 0,-1 5 1,2-3-1,1 3 30,3 2 0,1 0 0,0 2 0,0 2 54,0 1 1,0 7 0,0-1 0,-2 3 68,-3 2 1,1 0-1,-5 0 1,0 1-76,1-1 1,-3 0 0,-5 0 0,0 0-38,0 0 0,-2 0 0,-3 0 24,-6 0 0,-3-6 0,-2-1 1,0 0-38,0 0 1,0-5 0,0 1-79,0-3-130,0 5 288,7-5 1,3 7-1,12-6 99,4 3 1,6-1-1,6-3 1,3 1-18,0 3 0,0 1 1,-4-2-1,4 4-67,0 0 0,3 5 0,-6-3 0,-1 3-69,2 2 0,-10 0 0,3 0 1,-4 2-2,-3 3 0,-2-3 1,-7 5-1,0-1 71,0-1 0,-7 6 0,-3-6 1,-7 1 82,-4 1 0,2-5 1,-6 3-1,0-5-38,0-5 1,3 1-1,-4-5 1,-1 0 78,2 1 1,-5-3-1,3-5 1,-2 0-21,3 0 1,-3 0 0,6-2 0,0-1-115,0-3 0,1-4 0,6 2-390,0 0 0,6 4-487,-1-1 0,9 3-2535,2 2 3395,14 0 0,4 14 0,5 4 0</inkml:trace>
  <inkml:trace contextRef="#ctx0" brushRef="#br1" timeOffset="13814">6735 6992 8087,'0'-16'-1436,"0"0"1782,0 0 0,0 5 151,0 0 1,0 6 155,0-6 1,0 6 135,0-6 0,-2 8 390,-3-3-1015,3 4 0,-5 4 1,7 4-1,0 6-25,0 8 1,0-1 0,0 6 0,0 0-110,0 0 0,0 2 1,0 3-1,0-1-99,0-3 1,-5-4 0,-1 3 0,3 0 3,1 0 0,2-6 1,-2 3-1,-1-5 59,-3-1 0,1-5 0,3-2 0,-1 0-164,-3 0 274,1-6 1,-1 3-63,1-12 0,0-3 0,5-7 0,0-1-29,0-5 0,0 3 0,0-8 1,0-2 10,0-1 0,0-4 0,0-1 0,0-3-36,0 3 0,5 2 0,0 5 0,1 1 61,1-1 0,-5 5 0,5 1 0,-2 4 10,1 2 0,6 0 0,-1 2 0,3 3-18,2 6 1,0-2-1,0 2 1,0 1 1,0 2 0,0 2 1,-2 2-1,-1 3-24,-2 6 0,-2 3 0,3 2 1,-3 0-76,-2 0 0,-2 6 0,-5 1 0,0 0-7,0 0 0,-1 0 0,-7-3 0,-6 1 23,-5-1 1,-5-2 0,5-2-1,-4-2-57,-2-3 1,5 1 0,-1-6 0,3-1-154,2 2 1,0-5 159,0 3 1,9-3 21,7-2 1,7-5-1,9-1 1,0 3 64,0 1 0,5 2 0,1 0 0,-1 0 144,2 0 0,-3 2 1,5 3-1,-2 6-62,-3 3 1,3 2 0,-2 0 0,-3 0-88,-6 0 1,3 0 0,-6 0 0,-1 0-109,-2 0 0,1 0 1,0 0-225,2 0 0,-5 0-414,1 0 0,2 0-468,-2 1 0,2-9 1222,-1-2 0,-4 3 0,5 0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8T04:03:18.435"/>
    </inkml:context>
    <inkml:brush xml:id="br0">
      <inkml:brushProperty name="width" value="0.17143" units="cm"/>
      <inkml:brushProperty name="height" value="0.17143" units="cm"/>
      <inkml:brushProperty name="color" value="#E71224"/>
    </inkml:brush>
  </inkml:definitions>
  <inkml:trace contextRef="#ctx0" brushRef="#br0">16 78 8676,'0'-16'930,"0"0"1,0 0 2683,0 0-3155,7 7 1,-5 4-492,3 10 1,-3 4-1,-2 7 1,0 0-596,0 0 0,0 0 0,-2 1 0,-1 0-2807,-3 5 3434,1-4 0,-2 12 0,-2-5 0</inkml:trace>
  <inkml:trace contextRef="#ctx0" brushRef="#br0" timeOffset="449">225 560 8355,'-16'0'2100,"7"0"1,2 7-1272,7 3 0,0-1-629,0 2-26,7-7-100,-6 3 0,7-9 0,-7-2-74,5-1 1,-5-13-1,5 2 1,-3-4 100,3-3 1,-5-2-1,7-7 1,-3 2 50,0 3 0,6-1 1,-4 6-1,2 3-26,4 1 1,-5 2 0,5 0 0,3 2-11,4 3 0,1-1 0,-3 4 1,3 1-3,6 0 0,-2 2 1,1 5-1,3 0-117,1 0 0,2 2 1,2 1-1,0 4-116,-2 2 0,4 2 1,-11 7-1,0 1-112,-4 3 0,-3 1 1,-4-4-1,-1 5 14,-3 1 0,-6-6 0,-1 4 0,-6-1 153,-8-1 0,-8 0 0,-3-6 0,1-3 100,-2-1 0,3-6 0,-5 4 1,2-2-407,3-3 0,3-2 0,0-2 370,1 0 0,0-15 0,0-3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8T04:03:17.931"/>
    </inkml:context>
    <inkml:brush xml:id="br0">
      <inkml:brushProperty name="width" value="0.17143" units="cm"/>
      <inkml:brushProperty name="height" value="0.17143" units="cm"/>
      <inkml:brushProperty name="color" value="#E71224"/>
    </inkml:brush>
  </inkml:definitions>
  <inkml:trace contextRef="#ctx0" brushRef="#br0">17 159 8177,'0'-25'199,"0"2"816,0 0 0,0 5 0,0-3 391,0 3 0,0 7-614,0 1 0,1 6-510,5-1 0,-4 10 0,3 8 0,-3 6-282,-2 8 0,7 10 0,2 4 0</inkml:trace>
  <inkml:trace contextRef="#ctx0" brushRef="#br0" timeOffset="154">49 175 8355,'-2'43'2093,"-2"0"-1075,-1 1 1,-6 1-1,4 0 1,0-3 0,0 1-1,3-2 1,3-2-863,1 0 1,0-10 0,0 3-224,0-2 0,7-6 0,3-3-123,5-3 0,1-2 0,0-2 1,0-3-1,2-4-112,3 0 1,-3-5-1,5 3 1,-2-5-221,1-5 1,-1 1 0,-5-7-1,0 1-581,0 1 0,-1-5 0,-5 3 0,-3-3-815,0-2 1918,-5 0 0,-2 0 0,-9 0 0</inkml:trace>
  <inkml:trace contextRef="#ctx0" brushRef="#br0" timeOffset="316">145 512 8674,'-16'-9'1097,"5"-3"1,2 5 384,2-2 0,-3 3-107,4-4-1324,1 6 0,7-3 0,3 7-360,6 0 1,5 0-1,3 0 1,3 0-801,-3 0 0,4 0 0,1 0 1109,1 0 0,1-7 0,6-2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8T04:03:17.293"/>
    </inkml:context>
    <inkml:brush xml:id="br0">
      <inkml:brushProperty name="width" value="0.17143" units="cm"/>
      <inkml:brushProperty name="height" value="0.17143" units="cm"/>
      <inkml:brushProperty name="color" value="#E71224"/>
    </inkml:brush>
  </inkml:definitions>
  <inkml:trace contextRef="#ctx0" brushRef="#br0">385 143 8026,'0'-16'54,"0"6"1,0-1 1330,0-2-855,0-1 1,0-2 0,0 0 402,0 0 0,-1 7 1,-3 2 329,-1 0-1145,-1 5 1,6-3 0,0 10 0,-1 6 18,-5 3 1,4 4-1,-3 5 1,1 7-112,-1 6 1,2 7 0,-6-4 0,0 2-88,0 3 0,-2 1 0,-5 0 1,0-4-34,0-2 1,-5 4 0,-2-6 0,-1-1-29,1-3 1,-4-8 0,6-1 0,1-3-21,3 0 1,1 1 71,0-6 1,1-9 118,5-7 0,-3-7 0,8-9 0,1-2-56,2-4 0,4 3 1,2-8-1,3 0 4,2 2 1,2 2 0,5 7 0,0 2 67,0 3 1,0-1 0,0 7-38,0 1 1,0 4 0,0 4-1,0 3-26,0 2 0,-5 1 1,-1 6-1,3 0-79,1 0 1,0 0 0,-1 0 0,-3-1-105,3-5 1,1 5-1,2-5 49,0 5 0,0-1 1,0-3-1,0-6-517,0-3 1,0-2 0,0 0 0,0 0-397,1 0 1,0 0 0,3 0 1044,1 0 0,8-15 0,-4-2 0</inkml:trace>
  <inkml:trace contextRef="#ctx0" brushRef="#br0" timeOffset="445">738 480 8355,'0'-9'1976,"-2"0"-888,-3 4 1,3 1 281,-3-6-1289,3 6 0,4-3 0,3 7-140,6 0 0,3 0 0,4 0 0,2 0-282,1 0 0,6 0 0,-4 0 1,2 0-53,3 0 1,-3 0 0,0 0 0,-2 0 224,-3 0 0,-2 0 1,-4-2-1,-2-1 201,-1-3 0,-7-6 0,1 1 0,-5-1 278,-5 1 1,-6-3-1,-9 3 1,-3-3 180,-2-2 1,-1 5 0,-8 2 0,-2 2-235,-1 3 0,-1 3 0,8 1 1,1 1-65,3 5 1,1 3-1,-4 7 1,6 0-98,5 0 1,-1 5-1,10 2 1,0 1-232,4-1 1,5 3 0,5-2 0,6-1-33,3 0 0,9 4 0,4-6 0,3-1 13,2-3 0,0-1 0,0 0 0,0-1 3,0-5 1,0 3-1,1-8 1,-1-1 4,0-2 0,-7-2 0,-2 0 0,-2 0-83,1 0 1,-6 0 0,-6-2-782,3-4 1,-6 3-1259,-2-8 2267,-3 8 0,5-12 0,2 6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8T03:59:08.169"/>
    </inkml:context>
    <inkml:brush xml:id="br0">
      <inkml:brushProperty name="width" value="0.04286" units="cm"/>
      <inkml:brushProperty name="height" value="0.04286" units="cm"/>
    </inkml:brush>
    <inkml:brush xml:id="br1">
      <inkml:brushProperty name="width" value="0.17143" units="cm"/>
      <inkml:brushProperty name="height" value="0.17143" units="cm"/>
      <inkml:brushProperty name="color" value="#E71224"/>
    </inkml:brush>
  </inkml:definitions>
  <inkml:trace contextRef="#ctx0" brushRef="#br0">1364 912 8355,'-16'-7'531,"0"5"0,5-7 660,0 4-527,1 3-668,1-5 1,3 7-385,12 0 1,-3 0-53,8 0 1,-6 0 139,6 0-45,-8 7-1362,5-5 1707,-1 5 0,-6-7 0,7 0 0</inkml:trace>
  <inkml:trace contextRef="#ctx0" brushRef="#br1" timeOffset="34878">289 264 8294,'6'-11'0,"-1"1"-129,-1-3 1,-3-1-1,1-2 255,3 0 1,-1 0 0,5 0 0,-2 0 110,-3 0 0,3 0 0,0 0 152,2 0 1,-6 5 0,3 0 307,-5-1 1,5 3 1077,-1-2-1491,1 1 1,-6 2 0,0 8-151,0 9 0,0 13 0,0 6 0,0 6-59,0 4 1,-2 11-1,-2 1 1,-1 6-156,1 4 1,-5-5 0,0 1 0,-1-3 5,-1 1 0,0-1 0,-6-5 1,-3-2 35,-1-3 1,-6 2 0,5-8 0,1-3 135,-2-6 1,5 1-1,-3-8 1,1-1 47,-1-2 0,3-9 1,-3-4-91,3-3 0,7-2 0,2-2 0,2-5-102,3-9 1,3-2-1,1-9 1,0 1-102,0 1 1,1-4-1,5 8 1,4 1 64,5 2 0,1 4 1,0 2-1,0 3 78,0 2 0,0 1 0,0 6 1,0 0 31,0 0 1,0 7-1,0 2 1,0 2 6,0 0 1,0-1-1,0 6 1,0-1-27,0-5 0,0 5 1,2-5-1,2 3-198,1-3 1,1 5 0,-5-6 0,3 0-247,1-4 0,2 2 0,-3-2 0,1-1-317,-1-2 1,3-2-1,0 0 1,1 0 751,-1 0 0,5 0 0,-3 0 0</inkml:trace>
  <inkml:trace contextRef="#ctx0" brushRef="#br1" timeOffset="35578">867 713 8481,'-9'-7'1326,"3"5"0,12-3-1317,4 3 0,5 4 1,1 1-1,1 3-189,5-3 0,-3-1 1,8 0-1,0 2 98,-2 1-1,3 0 1,-5-5 0,1 0-83,-1 0 0,4 0 1,-6 0 61,-1 0 1,-4-7 0,-6-4 563,-4-3 0,-5-2-172,-1 0 0,-9 0 0,-5 0 0,-5 2 0,-3 1 53,-1 3 1,5 4 0,-5-3 0,2 2-152,-1 4 0,-4 1 0,4 4 1,3 3-101,1 6 1,-4 3 0,1 2 0,1 0-92,3 0 0,2 5 0,3 3 0,3 1-51,2 3 1,2 1-1,5-1 1,1-1-110,5 1 0,3-3 1,7 0-1,1 0-106,5 0 0,1-5 0,7-1 1,1-5 76,2-3 1,5-5 0,-3 2 0,3 0 101,-3-5 0,-1-3 0,0-3 0,0-5 114,-2 0 0,4-3 0,-10-5 0,3 0 243,-2 0 0,-2-7 0,-6-4 1,3-3 2,-3-3 0,-1-6 1,-2-3-1,0-5-187,0-1 0,0-5 0,0-1 1,0 3 36,0 1 0,-1 3 0,-3 3 0,-1 5 47,1 5 0,-5 0 0,0 12 0,-1 3 873,-1 1-874,0 2 1,-5 9-124,0 7 0,0 14 0,-1 15 0,-5 6-77,-4 8 1,-3 5 0,1 4 0,3 1-105,2-1 0,-4 0 0,6-1 0,1 3-64,2-3 1,2-2-1,0-5 1,0-3-11,0-2 0,7-1 0,2-8 0,2-2-10,0-1 0,-1-7 0,6-1 0,0-4-267,1-5 0,-1-6 1,0 1-1,1-3-379,5-2 0,-4-7 0,3-4 0,-5-5 865,-5-5 0,3-4 0,-5-7 0</inkml:trace>
  <inkml:trace contextRef="#ctx0" brushRef="#br1" timeOffset="35764">1604 633 8355,'-16'-5'233,"0"-1"1,5-1 943,1 2-952,6 3 1,-1-5 0,10 7 0,6 0-447,3 0 0,4 0 0,2 0 0,3 0-408,2 0 0,1-2 0,6-1 629,1-3 0,-1-6 0,0 3 0</inkml:trace>
  <inkml:trace contextRef="#ctx0" brushRef="#br1" timeOffset="35955">2214 376 9965,'8'-16'725,"-2"0"1,-4 6 212,-2-1 1,0 9-857,0 2 0,0 7 0,0 9-488,0 0 0,0 6 1,0-1-1,0 1-676,0 1 1,0 0 1081,0 4 0,0 3 0,0-5 0</inkml:trace>
  <inkml:trace contextRef="#ctx0" brushRef="#br1" timeOffset="36383">2422 954 8665,'0'-11'1674,"0"0"1,0 1-824,0-6 1,7 5-687,4 0 1,-2 8-1,0-4-87,-2-1 1,3-1 0,-2-7 0,-1 0-134,0 0 0,4 0 0,-4-1 0,0-5 14,0-5 1,4 2 0,-4-1 0,2-1 55,3 2 1,-3-3 0,2 6 0,1 3 44,2 1 0,-3 7 0,0 2 0,1 2 3,3 3 0,1 1 0,1-1 0,3-1 52,1 1 0,3 3 1,-5 2-1,4 3-76,2 1 1,0 6-1,4-4 1,-3 2-118,3 4 0,-4 1 1,0 2-1,-2 0-150,-3 0 0,-3 5 1,-1 1-1,-1-1-138,-5 2 0,3-5 0,-8 5 0,-3-1-7,-6-1 0,-5 0 1,-8-5-1,-3 0 157,-1 0 1,-8-5 0,2-2-1,-3 0-1249,-2 0 1465,7-6 0,-5 12 0,5-6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8T04:07:25.800"/>
    </inkml:context>
    <inkml:brush xml:id="br0">
      <inkml:brushProperty name="width" value="0.17143" units="cm"/>
      <inkml:brushProperty name="height" value="0.17143" units="cm"/>
      <inkml:brushProperty name="color" value="#E71224"/>
    </inkml:brush>
  </inkml:definitions>
  <inkml:trace contextRef="#ctx0" brushRef="#br0">209 320 8027,'10'-15'0,"-1"3"-451,-2 1 1,4 1 0,-4-6-1,0-1 489,0 1 1,4 6 0,-4-1 492,2-1 1,-5 3 0,3-2 144,0-1 1,-5 3 0,3-2-49,-3-2 0,-2-1 0,0-2-158,0 0 1,0 5 0,0 1 277,0-3 0,0-1 670,0-2-1266,0 7 1,0 4-1,0 10 1,0 6-72,0 3 1,0 11-1,0 5 1,0 8 3,0 3 0,0 0 0,0 3 0,0-3-84,0-2 1,0 6-1,0-4 1,-2 0-97,-3-4 0,3 2 0,-3-3 0,3-4 35,2-3 1,0-4 0,0 3-9,0-1 1,0-8 0,0 3 0,0-4-105,0-2 0,0-6-1982,0 1 990,0-7 0,0-10 0,0-10 256,0-2 1,-6 1 0,-1 1 0,0-2 907,0-4 0,-5 5 0,3-14 0,-7 6 0</inkml:trace>
  <inkml:trace contextRef="#ctx0" brushRef="#br0" timeOffset="235">64 544 8355,'-9'-7'-4,"-3"3"0,5-4 1,0-1 412,0 0 0,-1 3 672,3-4 1,3 4-777,-3-4 0,3 4 1,4-3-1,3 2-118,6 4 1,5 1 0,4 2-210,1 0 1,2 0 0,-3 0-1,3 0-296,2 0 1,0 0-1,3 0 1,-3 0-380,-2 0 0,4 0 0,-6 0 0,-1 2 140,-2 3 0,-2-3 0,0 5 557,0 0 0,0-5 0,0 3 0,0-3 0,0-2 0,0 0 0</inkml:trace>
  <inkml:trace contextRef="#ctx0" brushRef="#br0" timeOffset="587">529 480 7276,'9'-7'-28,"-3"-4"1354,-5-3 1,-1-2-773,0 0 0,0 5 1,2 2-182,3 2 1,-1 2 0,7 5-244,1 0 0,2 0 0,2 0-127,1 0 1,-7 7 0,1 4-1,0 3 1,-3 2 6,-2 0 1,1 5 0,-2 1-1,-1-1-425,-2 2 0,-2-5 1,0 5-1,0-1 165,0-1 0,-2 0 0,-2-5 258,-1 0 0,-6-5 0,4-2-97,-2-2 266,6-2 1,-4-12 0,8-3 0,3-5 190,1-1 1,8-1 0,-3-5 0,5-3-274,1 0 0,0-3 0,0 5 1,0-1-182,0 1 1,0 2 0,0 5 0,0 0 105,0 0 0,0 7 0,0 4-1078,0 3 0,0 2-13,0 0 0,-5 2 0,-2 3 1071,-2 6 0,-2 3 0,-5 2 0,0 0 0,0 0 0</inkml:trace>
  <inkml:trace contextRef="#ctx0" brushRef="#br0" timeOffset="1221">1107 480 7189,'0'-16'2556,"0"0"-1614,0 0 1,-2 7-536,-4 4 0,-1 5 0,-5 5 0,3 6-241,2 3 0,-6 2 0,4 2 1,-1 1-124,-1 3 0,6 1 0,-4-3 1,2 3-69,3 2 0,2-6 1,4 3-1,3-5 10,6-1 1,0-1-1,3-3 1,4-3-24,0-2 0,1-1 1,1-6-1,1 0-224,-1 0 1,3-2 0,-2-4-1,1-4 249,1-5 0,-5-1 0,3-1 0,-5-3 135,-5-1 1,3-6 0,-5 4 0,2-2 61,-1-4 0,-6 1 0,3 1 0,-2 6 225,1 3 0,1 4 0,-3 1 87,1 2 0,0 10-335,-5 1 1,-2 14 0,-1 13-54,-2 3 1,-1 2 0,6 2-1,0 3 1,0 6 381,0 3-375,0 10-561,0-6 138,0 12 0,2-10 121,3 6 0,-1-4-189,7 5 314,-8-8-48,11 4 0,-10-1 29,7-1 0,-8-5 1,3-7-1,-5 0 0,-1-3 119,0-4 0,-7 1 0,-4-10 1,-5 0 72,-5-3 0,1-10 0,-6-3 1,-3-2 106,-1-3 0,-2-4 0,0-6 1,2-6-12,3-8 0,-2 1 0,8-8 0,3-2-138,6-1 0,-1 5 0,8 2 1,1 2 191,2-1 1,2 1-1,0 5 1,2 0-439,4 0 1,2 2 0,9 1 0,0 4-172,5 2 0,-3-4 1,8 6-1,2 1-73,1 3 1,0 1-1,-1 0 1,-4 0-396,-2 0 1,-2 0-1,-7 1-2156,-3 5 2972,-4-4 0,-21 12 0,-4-5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8T04:07:31.438"/>
    </inkml:context>
    <inkml:brush xml:id="br0">
      <inkml:brushProperty name="width" value="0.17143" units="cm"/>
      <inkml:brushProperty name="height" value="0.17143" units="cm"/>
      <inkml:brushProperty name="color" value="#E71224"/>
    </inkml:brush>
  </inkml:definitions>
  <inkml:trace contextRef="#ctx0" brushRef="#br0">17 145 8355,'0'-16'0,"0"0"0,0 0 928,0 0-247,0 0 1,0 5 629,0 0 1,2 8-1030,3-3 1,-3 12-1,3 4 1,-3 5-109,-2 1 0,0 7 0,0 3 0,0 5-38,0 1 1,0 0-1,0 2 1,0 1-70,0 3 0,0 5 0,0-6 0,0-1-231,0-3 1,0 0-1,0-3 1,0-3-10,0-6 1,0-3-1,0-2 61,0 0 199,0 0 0,-2-9 0,-1-7 0,-3-9-41,3-5 1,1-9 0,0-4 0,-1-3-5,-3-2 0,1-8 1,5-2-1,0-5-61,0-1 0,0 0 0,2 0 1,3 2-171,6 3 0,-2 5 0,1 12 0,3 3 186,1-1 0,7 12 0,1-2 0,-1 3 111,2 2 1,2 6 0,7-3 0,-1 4 3,-5 2 1,5 8 0,-6 2 0,-1 6-62,-2 6 0,-4-3 0,-2 8 1,-2 1-258,-3 3 1,-4-5 0,-9 1 0,-3 0-50,-6-2 0,-5 3 0,-4-6 62,-1-3 0,-2-1 0,1-4 1,-3-1-1,1-4-201,2-2 1,-1 4-1,2-6 247,1-1 0,8-3 1,3-2 168,1-5 1,3 3-63,5-8 1,5 6 0,3-4 0,1 2-12,3 3 1,2 2 0,2 4-1,0 2 233,0 1 1,0 7-1,0-1-74,0 3 1,0 2 0,1 0 0,-1 0-287,0 0 1,0 0 0,0 1-1,-2-1-204,-3 0 1,3-6 0,-5 1 0,1 1 107,1 3 1,-6-5 273,6 1 0,0-7 0,5 3 0</inkml:trace>
  <inkml:trace contextRef="#ctx0" brushRef="#br0" timeOffset="434">947 417 8355,'0'-16'162,"0"0"0,0 6 0,-2-1 0,-3-2 343,-6-1 1,-3 3 0,-2 3 0,0 0-81,0 5 0,-6-1 1,1 1-1,1-3-132,3 3 1,-5 3 0,1 5 0,1 6-224,2 3 0,2 2 0,2 2 1,2 2-160,1 1 1,7 6-1,-1-6 1,3 0 63,2 3 1,2-7 0,3 5 0,6-4-521,3-2 1,4 0-1,2-2 1,1-2 262,-1-1 0,3-7 1,0 1-1,0-3 320,0-2 1,4-2-1,-4-3 1,0-6 232,1-3 1,-3-2 0,-5-2-1,0-2 119,0-1 0,-7-6 1,-4 4-1,-3-2-103,-2-3 1,-2 4 0,-1 3 0,-4 3-144,-2 2 0,-2 5 1,-5 3-1,0-1-564,0 0 1,0 5 0,0-1-2150,0 3-483,7 2 3052,2 0 0,14 7 0,2 2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8T04:07:29.846"/>
    </inkml:context>
    <inkml:brush xml:id="br0">
      <inkml:brushProperty name="width" value="0.17143" units="cm"/>
      <inkml:brushProperty name="height" value="0.17143" units="cm"/>
      <inkml:brushProperty name="color" value="#E71224"/>
    </inkml:brush>
  </inkml:definitions>
  <inkml:trace contextRef="#ctx0" brushRef="#br0">257 241 8395,'0'-16'0,"0"0"683,0 0 0,5 5 1,1 0-1,-3-1 439,-1-2 1,0-1-20,3 5-436,-3-5 1,5 15-600,-7 0 1,0 13 0,0 10-1,0 2-64,0 3 0,0 5 0,0 2-66,0 3 1,-7 4-1,-2-4 1,-2-1 0,-1 1 19,-6-1 1,2 0 0,-7-5 0,1-1-22,1-4 0,0-4 0,3-7 0,-2 0 75,-1 0 0,1 0 0,8-2 1,1-1-202,-1-3 174,4-6 1,1 1 3,7-10 1,2-4-1,3-5 1,4 1 11,0 2 1,6 6-1,-5-4 1,5 2 77,1 4 1,-6-1 0,1 0-44,1-1 1,3 0 0,-1 6-90,-3 5 1,3-3 0,-3 6-231,3-2 0,2 1 1,0-5-1,0 2-270,0-1 1,0 0 0,0-1 0,0 2-281,0-1 0,0-2 1,0-2-1,0 0 833,0 0 0,7 0 0,2 0 0</inkml:trace>
  <inkml:trace contextRef="#ctx0" brushRef="#br0" timeOffset="707">738 289 8312,'0'-16'0,"0"0"175,0 0 0,0 0 0,0 0 0,0 0 0,0 0 2872,0 0-887,0 0-1999,0 7 1,0 3 0,0 12 0,0 4-12,0 5 1,-5 6-1,-1 2 1,1 2-38,-2 4 0,5 1 0,-5 2 0,2 0-246,-1 0 1,1 0-1,5 0 1,-2 0 17,-3 0 1,3-5 0,-3-2 0,3-2 160,2-3 1,0-2 0,0-2 75,0 0 0,-2-7 118,-3-4 1,3-5-131,-3-5 0,3-10 0,2-8 0,0-2-138,0-3 1,0-8 0,0-3-46,0-2 0,0 2 0,0-6 0,2-1 0,1 3 46,2 2 0,6 4 1,-4 5-1,2 1-70,4 5 1,1-3 0,2 8 0,0 3 154,0 5 0,5 1 0,1 5 0,-3 0 2,-1 0 0,-2 1 1,2 6-1,2 2-106,1 3 1,0 6 0,-6 9 0,-3 3 6,-1 2 1,-8 2 0,3 5 0,-4 0-257,-2 0 0,-2 0 1,-4 0-1,-4-2 90,-5-3 1,-6 1 0,0-6 0,-1-3 105,-1-1 0,5-4 1,-3-1-1,3-4-117,2-2 1,0-2 661,0-5 0,7-2-463,4-3 1,5 3 0,5-5-47,6 0 0,8 5 1,5-3 114,1 3 1,-6 2 0,3 0 0,-5 2 1,-1 3 0,0 2 0,0 6 0,-1-2-91,-5 1 1,5 2-1,-5 2 1,5 0-122,1 0 0,-6 0 1,1 1-280,1-1 0,1 0 0,-1-2-401,-1-3 0,-6 1-2118,6-7 2956,0 1 0,5-6 0,0 0 0</inkml:trace>
  <inkml:trace contextRef="#ctx0" brushRef="#br0" timeOffset="891">1315 497 5870,'0'-10'2396,"0"-1"1,7 7-2225,4-1 1,3 3-1,2 2 1,0 0-539,0 0 0,2 0 0,2 0 0,1 0-1133,-1 0 1499,-2 0 0,5 0 0,2 0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8T04:07:35.584"/>
    </inkml:context>
    <inkml:brush xml:id="br0">
      <inkml:brushProperty name="width" value="0.17143" units="cm"/>
      <inkml:brushProperty name="height" value="0.17143" units="cm"/>
      <inkml:brushProperty name="color" value="#E71224"/>
    </inkml:brush>
  </inkml:definitions>
  <inkml:trace contextRef="#ctx0" brushRef="#br0">1 16 7789,'10'-5'285,"1"-1"-213,1 3-72,-5 1 0,1 2 0,-8 0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8T04:07:32.220"/>
    </inkml:context>
    <inkml:brush xml:id="br0">
      <inkml:brushProperty name="width" value="0.17143" units="cm"/>
      <inkml:brushProperty name="height" value="0.17143" units="cm"/>
      <inkml:brushProperty name="color" value="#E71224"/>
    </inkml:brush>
  </inkml:definitions>
  <inkml:trace contextRef="#ctx0" brushRef="#br0">47 95 7700,'0'-16'-506,"0"5"1,0 0 4194,0-1-2810,7 5 0,2 0-388,7 7 1,-7 7-1,-4 3 1,-3 6-343,-2 6 0,0 3 1,0 5-1,0-1-55,0-3 0,0 1 0,0 5 0,0 0-41,0 0 1,-5 0-1,-1-1 1,3-3-94,1-1 1,2-6 0,0 4 0,0-2 44,0-3 0,2-4 1,3-4-1,4-1-156,0 2 1,5-6 0,-3-2 0,5-3-86,5-2 1,-3 0 0,5 0-1,0 0-178,4 0 1,-2 0 0,0 0 0,-2-2-1074,-3-3 1,-4 1-1,-4-7 1487,-1-1 0,-8-9 0,5-4 0</inkml:trace>
  <inkml:trace contextRef="#ctx0" brushRef="#br0" timeOffset="218">31 319 7920,'-16'0'1993,"7"-7"1,3 5-1,12-3-1968,5 3 1,3 2-1,2 0 1,0 0 10,0 0 1,5 0-1,1 0 1,-3 0-302,-1 0 1,-2 6 0,0-1-1,0-2-3168,0-1 494,-7-2 2939,-2 0 0,-7 0 0</inkml:trace>
  <inkml:trace contextRef="#ctx0" brushRef="#br0" timeOffset="1909">977 448 7918,'9'-2'-17,"-2"-2"1,-2-3 1465,1-2 0,-1-2-1175,-5-5 1,0 6-1,-2-1 1,-3 0-33,-6 2 0,-3 1 1,-4 4-1,-2-1-150,-1 1 1,-7-3 0,1 2 0,-2 1-73,3 2 1,-3 2 0,6 2 0,0 3-55,0 6 1,-4 3-1,6 2 1,1 0 2,2 0 1,4 2 0,3 2 0,6 1-11,3-1 0,2-2 1,0-1-1,2 3-118,3 1 1,4-5 0,9-5 0,3 0 96,6-2 1,3 3 0,2-6 37,0-3 1,-5-1 0,0-4 0,0-3 0,-2-4 17,-4 0 0,0-5 1,-3 3-1,-4-3 218,1-2 0,-8-6 0,-2 1 1,-3 0 65,-2-3 1,0 5-1,0-6 1,0 2-66,0 3 0,0 2 210,0 2-485,0 7 0,0 4 0,0 10-48,0 6 0,0 5 1,0 4-1,2 1-29,3-1 0,4-1 0,7 1 0,2 1-91,3-1 1,-1-2-1,6-2 1,3 0 155,1 0 1,2-6 0,-1-1 0,-3-2 37,-1-3 1,-2-2 0,2-2 0,-6-2 101,-3-3 1,-2 1-1,-2-7 1,-2-1 325,-1-2 0,-7-8 0,1-1 0,-3-2-124,-2-3 1,0-3 0,0-2-1,-2-3-131,-3-1 1,3-6-1,-5 4 1,1-1-21,1 1 0,0 7 0,5 7 1,0 2 184,0 3 0,0 3-141,0 1 1,-2 7-233,-3 3 1,3 12-1,-3 6 1,3 6 3,2 3 0,0 8 1,0-1-1,0 6-91,0 4 1,5-1 0,2-3-1,2 2 19,4 1 1,-1 0 0,1-5 0,-3 0 1,3 1 1,6-1 0,3-2 0,-3-3-41,-1-6 1,3-3-1,1-4 1,-3-3-246,-1-6 1,4-3-1,-1-2-244,-1 0 0,-8 0 0,-3-2 0,0-3 51,0-6 0,-6 0 0,3-3 0,-6-5 0,-6-3 615,-4-1 0,-12-13 0,-3 3 0</inkml:trace>
  <inkml:trace contextRef="#ctx0" brushRef="#br0" timeOffset="2102">1362 303 8355,'-16'0'-645,"5"0"922,0 0 1,8-2 774,-3-3 1,6 3 0,6-3-1039,4 3 1,5-3 0,1-1 0,2 3-135,3 1 0,-3 2 0,5 0 1,-2 0-169,1 0 0,-1 0 0,-3 0 0,1 0-879,3 0 1,-1 0 1166,-5 0 0,0 0 0,0 0 0</inkml:trace>
  <inkml:trace contextRef="#ctx0" brushRef="#br0" timeOffset="2341">1827 287 7705,'9'-7'1856,"-4"-4"0,4-3-480,2-2 0,-2 7-1203,1 4 1,-4 5 0,2 5 0,0 6-119,-5 3 1,4 4 0,-1 2 0,-1 3-96,2 2 1,-5-4 0,5 4 0,-2 0-322,1 0 1,4-6 0,-4 5 0,-1-3-567,2 0 1,-3 1-1,5-6 384,-2 0 0,3-6 0,-2-1 543,1-1 0,1-3 0,6-5 0</inkml:trace>
  <inkml:trace contextRef="#ctx0" brushRef="#br0" timeOffset="2761">2436 383 8355,'9'-7'732,"-2"-2"1,-7-1-484,0-1 0,5 6 0,1-6 333,-3-2 1,-8 1 0,-6 0-1,-3 3-251,-2 1 0,0 3 0,0 5 0,0 0-158,0 0 1,-5 0 0,-1 0 0,4 2-160,6 3 1,-2 4 0,5 7-1,-2 0-38,0 0 1,8 6 0,-3 1 0,5 0-112,1 0 0,1 0 1,5-1-1,4 3-30,5 0 1,3-2-1,1-7 1,4 0-247,2 0 0,2-2 1,3-1-1,-1-5 69,-3 0 0,-1-3 0,4-5 1,-4 0 326,-2 0 1,-3-2-1,-8-3 1,-3-6 306,-2-3 0,-2-8 1,-5-1-1,-1-2-94,-5-3 1,3-1 0,-10 1 0,-3 3 145,-3 2 0,-3-4 0,6 6 0,0 3-434,0 5 1,0 1 0,0 7-600,0 1 1,0 2 0,2 4-780,3 3 0,6 4 1468,10 7 0,4 0 0,7 0 0</inkml:trace>
  <inkml:trace contextRef="#ctx0" brushRef="#br0" timeOffset="3233">2869 415 7702,'0'-17'259,"0"-3"1,0-1-1,0 1 1871,0 2 1,0 2-163,0 0-1664,0 7 1,2 4 0,1 12-255,3 9 1,-1 0 0,-5 7 0,0 0-45,0 4 1,0 3 0,2 3-1,1-1-32,3 0 0,1 0 0,-4-2 1,3-1-234,-3-3 1,1-4-1,-1 3 65,3-2 0,1-2 413,-2-5 0,-3-9-130,3-7 0,-3-7 0,-2-11 0,0-3 59,0-6 1,0 2 0,0-3 0,2-4-13,3-4 1,-3-8-1,5 1 1,-1-2-277,-1 2 1,7 1-1,-1 10 1,3 5-31,2 2 0,2 13 0,2-3 122,1 6 1,8 4 0,-1 5 0,6 2 0,2 3 94,-6 6 1,6 5 0,-8 5-1,1 6 99,1 3 0,-2-3 1,-1 0-1,-5 1-72,-5 2 0,-2 3 1,-5-1-1,-4 0-90,-5 0 0,5-6 0,-1-1 0,-1-1-113,-3-5 1,-1-1 0,-1-2-217,-5 0 1,5-5-3004,-5-1 3348,4-6 0,10 10 0,0-5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8T04:07:47.488"/>
    </inkml:context>
    <inkml:brush xml:id="br0">
      <inkml:brushProperty name="width" value="0.08571" units="cm"/>
      <inkml:brushProperty name="height" value="0.08571" units="cm"/>
      <inkml:brushProperty name="color" value="#E71224"/>
    </inkml:brush>
  </inkml:definitions>
  <inkml:trace contextRef="#ctx0" brushRef="#br0">49 193 7925,'0'-11'-725,"0"1"1954,0-3 0,0 4 943,0-1-1581,0 6 1,0-1 0,0 10-452,0 6 1,0 3 0,-2 4-1,-2 1-29,-1 3 1,0 6-1,5-1 1,0 3-119,0 2 0,-2-1 0,-2-3 0,-1-1-145,1 1 0,3 1 1,1-2-1,0-4-35,0 0 1,0-5 0,0 3-79,0-3 380,0-9 1,0-4-18,0-10 0,0-4 1,-2-7-1,-2 0-73,-1 0 1,0-13 0,5-3 0,0-3-64,0-5 0,0 0 0,0-9 0,0 3-9,0 3 1,1-1 0,5 6 0,3 4-126,-1 6 1,7 5 0,-5 7-1,5 0 309,1 0 1,0 5 0,0 2 0,0 2-13,0 3 1,5 3 0,2 1 0,1 0-60,-1 0 0,3 5 0,-4 4 0,-3 3-68,-1 6 1,-7 4 0,-2-1 0,-2 4-141,-3 0 1,-3 3 0,-2-4 0,-5 0-114,-4 5 1,-5-6 0,-3 0 0,-1-1 109,-3-1 0,-4 0 1,4-6-1,3-3-2,1-1 0,2-8 0,0 3 86,0-4 33,0-2 0,9-6 1,5-1 1,5-2 0,10 6 1,-2-3-1,3 4 188,2 2 1,0 0-1,0 0 1,2 2 76,3 4 1,-3-3-1,3 8 1,-3 1-112,-2 3 0,0 1 0,0 0 0,0 0-181,0 0 0,0 0 0,-1 0 1,-3 0-66,-1 0 1,-6-5-1,4-1 1,-2 3-612,-3 1 0,3-3-375,-2-1 1,2-1-52,-1 2 1,-3-4 1154,8-7 0,0 7 0,5 2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8T04:07:46.512"/>
    </inkml:context>
    <inkml:brush xml:id="br0">
      <inkml:brushProperty name="width" value="0.08571" units="cm"/>
      <inkml:brushProperty name="height" value="0.08571" units="cm"/>
      <inkml:brushProperty name="color" value="#E71224"/>
    </inkml:brush>
  </inkml:definitions>
  <inkml:trace contextRef="#ctx0" brushRef="#br0">370 159 8355,'0'-11'-516,"0"1"1,0-3 668,0-1 430,0-2 0,0 0 0,0 0 1,0 0 370,0 0 0,0 5 1048,0 0-1689,0 8 0,0-2 1,0 10-229,0 6 0,0 10 1,0 4-99,0 0 0,-2 10 0,-4-1 0,-4 4-99,-4 1 1,-4 4 0,-2-4-1,-3 0-33,-2 0 1,4-1-1,-4-6 1,0 0 92,0 0 0,5-7 0,-1-4 0,3-3-73,2-2 1,0-5 0,0-2 32,0-2 1,5-2-1,2-7-7,2-3 0,2-9 0,7-8 0,3 3 74,6 1 1,3 2 0,2 0 0,2 0 3,3 0 0,-3 5 0,3 2 0,-3 2 351,-2 4 1,0 1-1,0 2 1,0 2-215,0 3 1,-1-2 0,-3 6 0,-1 0-124,1 0 0,2 0 1,2 4-1,1-5-139,-1 0 0,0 2 1,0-4-92,0-3 0,0 4 0,0-1 1,0-3-514,0-1 1,0-2 0,0 0-717,0 0 0,-5 0 1466,-1 0 0,1-7 0,5-2 0</inkml:trace>
  <inkml:trace contextRef="#ctx0" brushRef="#br0" timeOffset="200">690 400 8355,'0'-16'1521,"-5"0"-138,0 0-1414,-1 7 1,13 1 0,4 8 0,3 0-310,2 0 0,0 0 0,0 0-209,0 0 1,6 0-1,1 0 1,0 0 548,0 0 0,6 0 0,-4 0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8T04:07:51.944"/>
    </inkml:context>
    <inkml:brush xml:id="br0">
      <inkml:brushProperty name="width" value="0.08571" units="cm"/>
      <inkml:brushProperty name="height" value="0.08571" units="cm"/>
      <inkml:brushProperty name="color" value="#E71224"/>
    </inkml:brush>
  </inkml:definitions>
  <inkml:trace contextRef="#ctx0" brushRef="#br0">1 144 8622,'0'-16'0,"0"0"0,0 0 844,0 0 0,0 5 0,0 1 0,0-3 1529,0-1-2129,0 5 0,0 4 0,0 10-204,0 6 0,0 3 0,0 2 0,0 2-5,0 3 0,0-1 0,0 5-106,0-2 1,0 4-1,0-4 1,0 0-1,0 0-34,0-3 1,0-2 0,0-2 0,0 0-119,0 0 0,5-6 233,0 1 1,1-9 129,-6-2 1,0-2 0,0-9 0,0-1-88,0-2 1,0-8 0,0-1-1,1-2 27,5-3 0,-3-3 0,8-1 0,2 0-99,1 0 1,2 6 0,2 1 0,1 3-80,3 8 1,1 0 0,-2 8 39,6 3 0,-2 1 0,2 2 0,1 2 0,2 3 37,2 6 1,-5 8 0,-2 5 0,-2 1-26,-3 3 1,-2-3 0,-4 2 0,-3 1-10,-6 3 0,-1 1 0,-1-2 0,2-2 41,-1-1 1,-4-7-1,-4 3 1,-3-4-80,-2-3 1,4 4 0,-6-9-204,-1 3 0,5-3 0,0-2-1575,-1-2 567,7-2 1,-12-12 1303,8-4 0,-8-10 0,5-4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8T04:07:48.915"/>
    </inkml:context>
    <inkml:brush xml:id="br0">
      <inkml:brushProperty name="width" value="0.08571" units="cm"/>
      <inkml:brushProperty name="height" value="0.08571" units="cm"/>
      <inkml:brushProperty name="color" value="#E71224"/>
    </inkml:brush>
  </inkml:definitions>
  <inkml:trace contextRef="#ctx0" brushRef="#br0">113 385 6225,'0'-10'0,"0"-1"0,-7 0 0,5 1 0,-3-1 0,3 6-115,2-6 0,2 5 444,3-4 1,-3-1 413,3-5 1,-3 5 214,-2 1 0,0 4 1,0-4-340,0-3 0,0 4 1,-2 0 1247,-3 2-1725,3 2 0,-5 7 0,7 3 0,-2 6-203,-3 3 1,3 7 0,-5 3 0,2 0-34,-1 5 0,-1 1 1,4 2-1,-3 0-113,3 0 1,-5 1-1,1-3 1,0-2-29,0-1 1,2-7 0,5 1 0,0-3 272,0-2 1,-2-5 628,-3-1-493,3-6 0,-5-4 0,7-11 0,0-3-44,0-2 1,0-7-1,0-4 1,0-3-67,0-2 0,0-2 0,0-4 0,0-3-157,0 0 0,5-5 0,2 7 0,0 1 21,0 6 1,4 4-1,-4-2 1,2 3 63,4 5 0,1 1 0,2 3 1,0 4 21,0 0 1,0 5 0,0 0 0,0 2 19,0 3 0,6 2 0,-1 2 0,-2 2-4,-1 4 1,-7 3 0,-2 8 0,-2 3-100,-3 1 1,3 8 0,-2-2 0,-1 3-76,-3 2 1,-8-2 0,-3-1 0,-5-4-3,-1-2 1,0 4-1,-2-6 1,-1-1-22,-3-3 1,1-1 0,5-1 0,0-5-12,0-4 0,0 1 169,0-2 0,2-1 0,3-10 88,6-4 0,3-5 1,4 1 10,3 3 0,-1-1 1,6 5 107,3-2 0,-4 5 0,1-1 0,3 3-109,1 2 1,2 2 0,-2 3-1,-1 6-49,-3 3 0,-1 2 0,4 0 0,-4 0-77,-2 0 1,4 1 0,-6-1 0,0 0-361,2 0 0,-3-6 0,5 1 47,-2 1 0,4 3 1,-4-1-426,2-3 0,-4-4 1,6-7 774,1 0 0,2 7 0,3 2 0</inkml:trace>
  <inkml:trace contextRef="#ctx0" brushRef="#br0" timeOffset="436">754 466 8370,'9'-17'561,"-3"1"1,-6 2-205,-6 3 1,3-1 0,-8 5-1,-1 0-39,-3 0 0,-1-4 0,-2 6 0,-1 1-24,-3 2 1,-1-3-1,4 0 1,-3 1-125,3 2 0,1 4 1,2 3-1,0 4-184,0 0 0,2 5 0,1-1 0,4 5-27,2 3 0,2 0 0,5-4 1,0 0-66,0 5 0,1-4 0,5 3-22,5-3 1,5-4-1,3-2 1,4-3 38,2-2 0,-3-1 0,3-6 0,-2 0 75,-4 0 0,5 0 1,-3 0-1,-2-2 46,-1-3 0,-3-4 0,-5-7 0,-3 0 265,1 0 0,-7-6 0,5-1 1,-5 0-175,-1 0 1,-7-4-1,-3 6 1,-3 1-229,2 2 0,-3 2 1,3 2-1,-3 3-363,-2 6 1,6 1-1,-1 1-438,-2-3 1,1 3 179,1 8 0,4-1 0,7 7 726,0 1 0,14-5 0,4 0 0</inkml:trace>
  <inkml:trace contextRef="#ctx0" brushRef="#br0" timeOffset="758">1043 273 8535,'0'-25'574,"0"4"0,0 3 0,2 2 1623,3 0-1434,4 0 0,5 9-658,-3 7 0,-4 7 0,-7 11 1,0 1-56,0 3 0,-5 6 0,-2-1 0,0 3-43,-1 2 0,-2 0 0,4 0 1,3-1-68,1-5 1,2 3-1,0-6 1,0 0 30,0 0 0,0 4 1,0-6-38,0-1 1,7-4 0,2-3-1,2-5-111,-1 0 1,1-3 0,5-5 0,0 0-305,0 0 0,6 0 1,-1 0-1,-1 0-202,-3 0 0,-1-2 1,-1-3-1,-3-4-219,-1 0 0,-8-5 902,3 3 0,-4-3 0,-2-2 0</inkml:trace>
  <inkml:trace contextRef="#ctx0" brushRef="#br0" timeOffset="937">1091 433 8355,'-16'-7'681,"0"-2"1490,0 0-1819,7-5 1,4 12 0,10-3-389,6 3 1,3 2 0,2 0 0,2 0-471,3 0 0,-3 0 0,5 0 0,-1 2-148,-1 3 0,8-3 0,-5 4 1,3-5-813,0-1 1466,-7 0 0,10 0 0,-5 0 0</inkml:trace>
  <inkml:trace contextRef="#ctx0" brushRef="#br0" timeOffset="1703">1733 433 8355,'16'0'-106,"0"0"1,-6 0 533,1 0 1,-6 0 791,6 0-1022,0-7 0,-10 4 0,-6-6 0,-7 2-17,-4 3 0,0 2 0,-2 2 1,-2 0 66,-1 0 0,-6 0 0,4 0 0,0 0-65,0 0 1,1 7 0,6 4 0,0 3-98,0 2 1,0 1 0,2-1-1,3 0-122,6 0 1,3 0-1,2 0 1,0 0-179,0 0 0,7 0 1,4-2-1,3-1-86,2-3 0,5-4 0,3 2 0,1 0 13,3-5 1,1-1-1,-1-2 1,-3 0 173,-2 0 1,4-5-1,-6-3 1,-1 0 143,-2-5 1,-9-1 0,-2-2 0,-2 0 399,0 0 0,1-6 0,-6-1 0,0 0 7,0 0 1,0-4 0,0 6-130,0 1 0,-2 4-95,-3 5 0,3 6-317,-3 10 1,-3 4-1,3 7 1,2 2-46,1 4 0,4-5 1,1 7-1,4-3-23,2 0 1,2 1-1,5-6 1,0-2-10,0-3 1,2 3 0,1-5 0,3 0 68,-3-4 0,4-3 1,1-2-1,-1 0 107,0 0 0,-2 0 1,-5-2-1,0-3 231,0-6 1,-5-3 0,0-2 0,0-2 145,-3-3 1,0 1-1,-7-9 1,3-3-129,1-3 0,1-4 0,-6 1 0,0-3-79,0 0 1,5 4 0,0 8 0,-1 4 89,-2 2 0,-1 4 0,3 6 215,1 2-613,1 8 1,-6 3-1,0 12 1,0 6 20,0 3 1,0 8-1,0-2 1,0 3-65,0 2 1,0 0-1,1 0 1,3 0 20,1 0 0,2-1 0,-1-3 0,3-3 24,0-2 0,3 4 1,-5-6-1,2-1-226,4-2 1,-4-8 0,1 1-440,3 2 0,1-6 155,2-2 0,-5-3 0,-2-4 1,-1-1 649,1-3 0,-5-13 0,3 1 0</inkml:trace>
  <inkml:trace contextRef="#ctx0" brushRef="#br0" timeOffset="1898">2117 401 8355,'-23'-1'793,"7"-5"-338,7 4 1,4-6 158,0 2 1,-1 3 0,8-6-472,3 2 0,4 1 0,7 6 1,0 0-284,0 0 1,0 0 0,2 0 0,2 0-335,1 0 0,6 0 1,-4 0-1,0 0 0,0 0 0,4 0 0,-4 0 0,0 0 474,1 0 0,4 0 0,-3 0 0</inkml:trace>
  <inkml:trace contextRef="#ctx0" brushRef="#br0" timeOffset="2142">2631 305 8553,'0'-16'3526,"0"0"-2500,0 0 0,0 9-927,0 7 0,0 7 0,0 11 0,0 1 1,0 3 0,0 1 0,0-3 0,0 3-164,0 2 1,0-6-1,0 4 1,0-1-411,0-1 0,0 1 1,1-6-1,3 0-51,1 0 1,2 0 178,-1 0 1,-3-2 345,8-3 0,0 3 0,5-5 0</inkml:trace>
  <inkml:trace contextRef="#ctx0" brushRef="#br0" timeOffset="2543">3160 369 7270,'0'-16'1268,"0"0"0,0 6 0,0-1 0,-2 0-918,-3 2 0,-4 2 0,-9 7 0,-2 0-271,-1 0 1,-6 0 0,4 2 0,0 3-30,0 6 1,1 3 0,6 2 0,0 2-164,0 3 1,7-3 0,4 5-1,3-1-103,2-1 1,0 1 0,0-6 0,2 0-13,3 0 0,4 0 0,9 0 0,2-2 41,1-3 1,7-4 0,-1-7 0,2 0 31,-3 0 1,5 0-1,-6 0 1,1 0 232,1 0 0,-7-7 0,-1-6 0,-4-5 309,-5-3 0,-6-8 1,1 3-1,-3-5-90,-2-1 0,0 2 0,-2 3 0,-3 4-224,-6 0 1,-3 7-1,-2-2 1,0 8-509,0 2 1,-6 3 0,1 5-455,1 0 0,4 2 0,6 3-315,4 6 0,5 3 1204,1 2 0,7 0 0,2 0 0</inkml:trace>
  <inkml:trace contextRef="#ctx0" brushRef="#br0" timeOffset="3233">2438 65 8434,'0'-16'97,"0"0"1,7 7 0,4 3 72,3 5 0,2 1-170,0 0 0,7 7 0,2 2 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8T04:08:23.829"/>
    </inkml:context>
    <inkml:brush xml:id="br0">
      <inkml:brushProperty name="width" value="0.08571" units="cm"/>
      <inkml:brushProperty name="height" value="0.08571" units="cm"/>
      <inkml:brushProperty name="color" value="#E71224"/>
    </inkml:brush>
  </inkml:definitions>
  <inkml:trace contextRef="#ctx0" brushRef="#br0">1797 402 8355,'0'-11'0,"0"0"1,5 6 282,0-6 0,1 6 0,-4-4 1,1 0-1,2 0 2501,-1-3-1022,-2 5-1586,-2-8 0,-2 15 0,-3 0 1,-4 9-111,0 6 0,-4 2 0,6 3 1,-2 3-34,-3 2 1,3 2 0,-2 3 0,1-1-31,1-3 0,-4-1 0,8 4 0,0-4-3,-3-2 1,7 4 0,-5-6 0,3-1-126,-3-2 1,5-2 0,-5 0 55,4 0 1,2-6-19,0 1 0,0-9 67,0-2 1,0-7 0,0-11 0,2-2-21,4-1 0,-5-8 0,5 3 0,-3-6-84,3-6 0,-5 4 1,7-5-1,-3 2-11,0-1 0,6 3 0,-4 6 122,2 2 1,2 8 0,3-3-1,-2 5 1,-1 1 0,2 0 0,-1 5 0,0 2 0,-1 2 308,2 3 1,1-3-1,2 2-2,0 1 0,0 2 0,0 2-201,0 0 1,-5 8 0,-2 2 0,0 4-77,0 3 1,-4-1-1,4 1 1,0 3-6,0 1 0,-6 6 0,4-4 0,-1 2-37,-1 4 0,6-1 1,-4 1-1,0-4 29,0-2 1,0 4-1,-3-6 1,3 0 3,2 2 0,-6-5 1,4 4-1,-1-5-22,-1 0 1,2-7-1,-3 1-206,1 1 1,2-5 0,-3 1-772,1-1-547,1-5 1,-6 3-52,0-10 0,-2-4 1589,-4-7 0,-2 0 0,-9 0 0</inkml:trace>
  <inkml:trace contextRef="#ctx0" brushRef="#br0" timeOffset="238">1813 594 8355,'-14'-2'457,"3"-3"1868,4 3-1804,7-5 1,2 7-1,3 0-603,6 0 0,-3 0 1,3 0-1,2 0-137,1 0 1,-3 2 0,-1 2-1,3 1 177,1-2 1,4-1 0,1-2 0,3 0-383,-3 0 0,-1 0 0,-2 0 424,0 0 0,0 0 0,0 0 0</inkml:trace>
  <inkml:trace contextRef="#ctx0" brushRef="#br0" timeOffset="1159">2294 306 8128,'0'-11'-241,"0"0"1,2 1 580,3 1 1,-1-4 0,4 6 86,0-2 1,-3 4-1,-5-6-160,0-1 1,0 3-1,0-2-4,0-1 1,0 3 0,0-2 10,0-2 1,-2 5 0,-3-3-114,-6-2 0,-1 5 1,-1-1-1,2 0 13,-1 0 0,-2 3 0,-2-2 0,0-1-68,0 0 1,-2 5-1,-2-3 1,-1 2 16,1-1 0,2 1 0,1 5 0,-3-2 11,-1-3 1,-3 3-1,5-3 1,-2 3-47,1 2 0,-3 2 0,1 1 0,1 4 18,-2 2 0,3-3 0,-7 4 0,1 3-8,1 1 1,-4 2 0,6 0 0,-2 0-18,-3 0 1,3 2 0,-2 2 0,0 1-95,2-1 1,-3-1 0,5 1-1,0 1 72,-1-1 1,3 3 0,3 0 0,-1 0-12,-3 0 0,1 4 0,5-4 0,2 1-26,3-1 1,-3 3-1,3-2 1,-2 0 11,3 5 0,1-4 1,5 2-1,-1-1 1,1 1-1,3 0 0,1 0 29,0-2 0,0 5-101,0-3 1,5-3 0,2 1 44,2-1 1,2-3-1,6-3 1,3 1-34,1 3 1,3-1-1,-3-5 1,4 2-36,0 3 1,5-3 0,-5 2-1,2-6 49,0-3 0,-6-2 0,6 3 1,-1-3-24,-1-2 0,6 4 0,-5-6 0,3-1-38,-2-2 62,3-2-23,-5 0 1,5 0-1,-1 0 1,-3-2 0,3-2-1,1-3 8,2-2 1,-2 4-1,-1-4 1,-2 0 90,1 0-19,3 6 1,-5-12 0,1 5 0,0-5 0,-1-1-1,1 0 1,0 0 19,-2 0 0,3 0 0,-6-2 0,-3-1-35,-1-3 1,-2-6-1,0 3 1,0-2-28,0 0 1,-1 1 0,-3-6 0,-1 0 60,1 0 1,-3 1-1,0 3 1,-2 1 44,-3-2 0,-3 5 1,-1-3-1,0-2 18,0-1 1,-1 3 0,-5 1-1,-4-3 4,-5-1 1,-1 3-1,-1 0 1,-3 1-36,-1 1 0,-6-4 1,4 6-1,-1 0-128,1 0 0,2 3 1,3 8-1,-1 3-121,-3 2 1,1-4 0,5 6-1,0 1-660,0 2 0,1 4 0,3 3 0,3 6-72,2 3 884,-6 2 0,12 7 0,-6 2 0</inkml:trace>
  <inkml:trace contextRef="#ctx0" brushRef="#br0" timeOffset="2125">1572 1252 6410,'9'-7'1328,"-3"-4"1,-5 2 91,-1-2-62,0 8 101,0-4-1033,0 7 1,-1 0-267,-5 0 1,-3 7 0,-5 3 0,2 5-7,1 1 0,0 0 1,-5 2-1,0 3-24,0 6 1,-5-2 0,-1 3 0,1 4 16,-2 4 1,3 3 0,-5-3-1,0 1 81,0-1 1,0-1-1,-3 1 1,3 1-83,2-1 0,-4-2 0,4-2 1,0 0-28,0 0 0,-4 0 1,5 0-1,3-1-46,1-5 1,4 3 0,1-8 0,4-1-66,2-2 0,-3-2 0,2 0 70,0 0 1,2-2 7,-4-3 0,4 1 237,-5-7-185,8 1 0,-4-8-555,7-3-61,0 3 0,0-7-1430,0 4-627,0 3-612,0-5 3147,0 7 0,7 7 0,2 2 0</inkml:trace>
  <inkml:trace contextRef="#ctx0" brushRef="#br0" timeOffset="4350">434 2519 7263,'-6'-11'-205,"1"0"1,0 6 0,3-4 0,-2 0 2285,-1 0 0,-2 5 1113,2-1-2218,3-4-881,-5 7 0,7 2 0,0 11 0,0 3 55,0 2 1,0 0-1,1 1 1,3 0-149,1 5 1,1-3 0,-6 6 0,0 0-149,0 0 0,0-5 1,0 1-1,0-3 9,0-2 0,0 0 197,0 0 1,0 0-18,0 0 0,0-9 134,0-7 1,0-7 0,-2-9-126,-3 0 0,3-5 0,-5-3 0,1 1-92,1 0 1,0-5 0,3 1-1,-2-2-80,-1 3 0,0-3 0,5 6 0,0 0-14,0 0 0,0 1 0,0 6 0,0 0 57,0 0 1,0 6 0,1 1-1,3 0 45,1 0 0,8 5 1,-4-3-1,1 2 42,1-1 1,0 1-1,5 5 1,0 0-4,0 0 1,-5 0 0,-1 0 0,3 2 61,1 3 0,2-1 0,0 6 0,0 3-117,0 1 1,-2-3-1,-1 0 1,-4 1-62,-2 2 1,-2 2-1,-5 0 1,0 0 78,0 0 1,-2-1-1,-3-3 1,-6-1-66,-3 1 1,-2 1 0,0-1-273,0-1 1,5-7-82,1 1 242,6-3 0,-1-2 0,10 0 142,6 0 1,3 0 0,2 0 0,0 0 380,0 0 0,5 0 1,1 0-1,-3 0-121,-1 0 1,-2 1 0,0 5 0,0 4-155,0 5 0,0 1 1,-1 0-1,-3 0-33,-1 0 0,-2 2 0,1 1 1,-4 3-32,-4-3 0,-2 4 0,-2-1 1,-2-3 64,-1-1 0,-8-2 0,3 0 1,-4-1 76,-3-5 0,-4 3 1,-2-8-34,-2-1 0,4-3 0,-4-1 0,1 0 0,3 0 8,-2 0 0,5-1 1,-5-5-203,0-4 0,5-3 0,-3 1-394,3 1 0,7 0-2767,0-5 1752,8 7 0,-2-3 1516,10 6 0,4-6 0,7 3 0</inkml:trace>
  <inkml:trace contextRef="#ctx0" brushRef="#br0" timeOffset="5651">867 2310 8355,'0'-11'410,"0"1"0,0 4 150,0-4 1,0 4-92,0-4 0,0 4-210,0-4 1,-2 1 0,-2-4-25,-1 2 0,-2 6 0,2-4-52,-6 2 0,2-4 0,-2 4 0,-1 0-68,-2 0 1,3 0 0,0 3 0,-1-1-89,-3 1 1,-1 1 0,0-1-1,0-1 65,0 1 1,0 3 0,0 1 0,0 0 2,0 0 0,0 0 1,0 0-1,0 0-5,0 0 1,-5 0 0,-1 0 0,3 0-27,1 0 1,-4 5 0,1 2-1,0 2-44,-2 3 0,5-3 1,-5 2-1,1 2-39,1 1 0,-1 2 0,5 0 14,-5 0 1,4 0-1,-3 0 1,3 2 0,2 1 37,0 3 1,5-1 0,1-5-1,-3 2 39,-1 3 0,3-3 0,2 4 0,1-3 13,-1 3 1,3-5 0,-3 7-1,0-3-17,1 0 0,4 6 0,-3-6 1,1 1-33,1 1 0,0-3 0,5 4 0,0 0-11,0-5 1,0 4 0,2-1 0,1-3-40,2-1 0,6 0 1,-4 2-1,2 1-3,4-1 1,-4-3 0,1-1-1,3 0 22,1 1 1,2-1 0,0-2 0,0-2 11,0-1 0,-2 0 1,-1 3-1,-1-2 12,6-1 1,-2-6-1,6 4 1,-5-2-24,-1-3 1,0 3 0,2-2 0,2-1-32,1-2 1,1 3 0,-6 1 0,0-3-3,0-1 1,0 3 0,0 1 0,0-3-3,0-1 1,0-2 0,0 0 7,0 0 0,0 0 0,0 0 13,0 0 1,-5 0-1,-1 0-7,3 0 0,1 0 0,2 0 18,0 0 0,0 0 0,0 0 17,0 0 1,0-2 0,0-1 0,1-3-19,-1 3 1,0-1-1,0 1 1,0-3-23,0 3 0,0-5 0,0 3 0,0 0 4,0-2 1,0 3-1,0-7 14,0-1 0,-5 3 1,-1-2 53,3-1 1,-4-1 0,0 1-28,-2 1 0,3 1 1,-2-5-1,-1 3-1,0 1 1,0 2-1,-4-3 1,3 1-11,-3-1 0,5-3 0,-3-1-6,-2 0 1,5 0 0,-3 0 54,-2 0 1,5 0 0,-3 0-8,-1 0 1,-3 0 0,-1 0-23,0 0 1,0 0 0,0 0-13,0 0 1,0 0 0,0 0-40,0 0 0,0 5 0,0 0 1,0-1 5,0-2 1,0-2 8,0 0 1,0 0-1,0 0 1,0-1-1,0 1 21,0 0 0,-1 0 0,-3 0 39,-1 0 1,-3 0-1,5 0-26,-2 0 0,-3 5 0,3 1-29,-6-3 0,-3 1 0,-2-1 0,0 3-7,0-3 1,0 4-1,0-1 2,0-3 0,0 1 0,0-1-44,0 3 0,0 4 0,0-3-46,0 2 0,0-4 1,0 6-1,0 2-136,0 1 0,5 2 1,0 0-307,-1 0 1,3 0-1539,-2 0 1,2 2 2071,-1 3 0,2 4 0,8 7 0</inkml:trace>
  <inkml:trace contextRef="#ctx0" brushRef="#br0" timeOffset="7979">835 3176 8373,'-7'-9'894,"3"0"0,-7 6 889,-1-3-804,5 1-690,0 5 0,8 0 0,3 2-140,1 3 0,6-1 1,-4 4-1,2 1-84,3 0 1,3-3 0,1 4 0,0 3-72,0 1 0,5 2 0,2 0 1,0 0-19,1 0 0,4 0 1,-3 0-1,2 2 0,0 3 0,-1-3 1,6 5-1,-1-1 29,-5-1 1,5 2 0,-5-3 0,5 3-29,1 2 1,0-5-1,0 3 1,0-2-8,0 1 0,0 4 0,0-4 1,-2-3 30,-3-1 1,3 3-1,-3 1 1,3-3 17,3-1 0,-3-3 0,-3-3 0,-4-1 0,0 1 0,-5-3 1,3 2 102,-3 1 1,-7-5 0,-2 1 172,-2-1 0,0-6 71,-2 5-26,-3-4-225,5-2 1,-7 1 57,0 5-184,0-5-69,0 7 1,2-3-230,3 0 214,-3 8 1,12-6 61,-3 4 0,-2 1 69,1-7 0,-4 2 73,5-1 0,-6-4 193,6 3-140,-1-3-145,6 5 1,-5-5-275,0 3-17,-8-3 0,4 0-666,-7 3-1300,0-3 876,0 5 1364,0-7 0,-7 0 0,-2 0 0</inkml:trace>
  <inkml:trace contextRef="#ctx0" brushRef="#br0" timeOffset="8672">2679 4202 8027,'14'-2'-242,"-2"-1"1128,-1-2 0,-6-3-459,6 3 1,-5 3 0,2-5 120,0 0 0,-3 3-29,-5-6 1,0 4-317,0-4 1,-5 4-1,-3-3 1,0 2-16,-5 4 1,-1-4-1,-4 1 1,-2 1 11,-1-2 1,-6 5 0,4-3 0,-2 3-71,-3 2 1,3 0 0,0 2 0,2 3-66,3 6 1,-3 3 0,1 2-1,3 0-37,1 0 0,4 5 0,3 1 0,6-1-132,3 2 0,2-5 1,0 5-1,0-1-2,0-1 0,7 1 1,4-6-1,3 0 50,2 0 0,5 0 1,3-2-1,-1-2 6,0-1 1,0-7-1,-2 1 1,4-3-38,0-2 0,4 0 1,-6 0-1,0 0-45,0 0 1,4 0 0,-4 0 0,0 0-157,1 0 0,-8-6 1,-6 1-1920,3 2 1009,1 1 1,-7 2 1197,-7 0 0,0 7 0,-7 2 0</inkml:trace>
  <inkml:trace contextRef="#ctx0" brushRef="#br0" timeOffset="9655">3015 3994 7918,'0'-11'-665,"0"0"1380,0-1 1,0 3 0,0-2-401,0-1 0,-1 5 1,-3 0-84,-1-1 1,-2 7 0,3-6 0,-3 1 0,-2 1 133,-3 1 0,-3-3 1,-1 2-184,0 1 1,0-3 0,0 2 0,0-1-78,0-1 1,0 6-1,0-7 1,0 3-36,0 0 0,-2-1 1,-1 5-1,-3-3 29,3-1 1,1-1-1,0 6 1,-2 0 0,-1 0 0,0 0 0,3 0 0,-2 0 16,-1 0 0,-1 0 1,5 2-1,-3 2-52,-1 1 0,-3 6 0,5-4 0,-3 2-51,3 3 1,-4 2 0,1 3 0,1-1-32,-2 0 1,5 0 0,-3 1 0,3 3 45,2 1 0,0 3 1,0-5-1,0 3 31,0-3 1,0 4 0,0 0-1,-1 1 74,1-1 0,6 4 0,1-6 0,0-1-5,0-3 1,4 5 0,-4-1 0,2-1-45,3-3 1,2 5 0,2-1 0,0 1-41,0 1 0,6-5 0,1 3 1,2-1 11,3 1 0,2-3 1,2 5-1,0-2-63,1 1 1,-1-1-1,0-5 1,1 0-12,5 0 1,-4 0-1,5 0 1,-2 0-3,1 0 0,-1 0 0,-5 0 1,2 0-28,3 0 1,-3-5 0,3-2-3,-3-2 1,-2 4 0,0-4 0,0 0 0,0 0 23,0-3 0,6 3 1,-1-2-1,-1-1-2,-2-2 1,-1-2-1,3 0 1,1 0 50,-1 0 1,3 0-1,-2 0 1,-1 0-26,-2 0 0,3-6 0,2-1 1,1 0-11,-1 0 1,3-6 0,-4 5-1,-1-3-30,2 0 0,-5 0 1,4-5-1,-3 2 11,3 4 1,-5-5-1,3 5 1,-6-3 21,-3 2 0,0-3 0,3 3 0,-2-3 16,-1-2 1,-6 0-1,4 0 1,-2 0-15,-3 0 0,3 0 0,-2 0 0,-1 0 19,-2 0 1,0 0 0,1-2 0,2-2 15,-1-1 1,-2 0 0,-2 5 0,0 0 35,0 0 0,0 0 0,0-1 0,0 1-5,0 0 0,-6 0 0,1 0 0,2-1-24,1-5 1,-4 4-1,-1-3 1,0 1 2,0-1 0,-5 3 0,1-3 0,-2 3-12,3 2 1,-5 0-1,3 2 1,-6 1-45,-3 2 0,-1 1 1,6-4-1,0 1-66,0 2 0,0 6 1,0-4-1,0 0-143,0 0 1,0 6 0,0-3 0,0 5-265,0 1 0,0 0 0,2 1-456,3 5 1,-1-3-1,6 8 945,3 1 0,1 3 0,2 1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8T03:59:52.873"/>
    </inkml:context>
    <inkml:brush xml:id="br0">
      <inkml:brushProperty name="width" value="0.17143" units="cm"/>
      <inkml:brushProperty name="height" value="0.17143" units="cm"/>
      <inkml:brushProperty name="color" value="#E71224"/>
    </inkml:brush>
  </inkml:definitions>
  <inkml:trace contextRef="#ctx0" brushRef="#br0">6736 535 8485,'-11'0'1130,"0"0"1,8-2 450,-2-3-1140,3 3 1,2-7-159,0 4 0,0-4-234,0-7 1,5 0 0,2 0-1,0 0 29,0 0 0,1 0 0,-5 0 0,2-2-47,-1-3 0,-2-4 0,-2-7 0,0 1 54,0 5 1,0-3 0,0 8 0,0 1 47,0 2 1,0 8 0,2 1-71,3 2 1,-3 3 0,3 9-60,-3 6 0,-2 10 1,0 8-1,0 7-17,0 6 1,0 5-1,0 3 1,0 1-94,0 3 1,-5 10 0,-1-4 0,3-1-147,1-2 1,2 2-1,-2-6 1,-2-1-149,-1-2 0,0-9 1,5-4 59,0-3 1,0-3 0,0-5 0,2-4 0,1-4-71,2-2 0,3-8 0,-3-2 505,6-4 0,-2-10 1,-1-2-1,0-6 48,-5-6 0,-1-3 0,-2-7 0,0 0 102,0 0 0,-7-5 0,-6-1 0,-4 3-27,-5 1 0,-6-2 0,1 2 1,-2 6-56,3 3 1,-5-2 0,5 6-1,-5 3-189,-1 6 1,6-1 0,1 8 0,1-1-214,5-1 0,1 5 0,2-3-689,0 3 554,7 2 0,4 7 110,10 4 0,4-4 0,7-1 0,2-5 197,3-1 0,2 0 0,6 0 0,-2 0-38,1 0 0,8 0 0,3 0 0,0 0-128,0 0 0,1 0 0,-7 0 1,1 0-344,-3 0 1,-5-5 575,1 0 0,3-8 0,-5 4 0</inkml:trace>
  <inkml:trace contextRef="#ctx0" brushRef="#br0" timeOffset="375">7329 519 8013,'14'-7'-614,"-3"-4"1530,-6-3 0,-10 0 1,-6 1-528,-3 3 0,-7 4 0,-1-3 0,3 2-20,1 4 0,-3 1 0,-1 2 0,3 0-168,1 0 0,-4 0 0,1 0 0,1 2-127,3 3 0,2 4 0,3 7 1,3 0-211,2 0 1,1 0 0,6 0 0,0 0-142,0 0 0,2 0 0,4 0 102,4 0 0,6 0 0,4 0 1,3-1-1,0-5 10,0-4 1,6 1 0,-2-2 0,1-1 46,-1-2 1,1-4 0,-6-2 0,-1-3 75,2-2 1,-10-2 0,3-5 0,-4-1 38,-3-5 1,-2 3 0,-7-6 0,0 2-168,0 3 0,-5 2 0,-2 2 0,-2 0 56,-4 0 1,5 5-1,-3 2 1,-2 2 113,-1 4 0,-2 1 0,0 2 0</inkml:trace>
  <inkml:trace contextRef="#ctx0" brushRef="#br0" timeOffset="791">7666 487 8355,'0'-16'205,"0"5"0,2 1 405,3-3 0,2 4 0,6 0 1,-3 2-1,1 2-196,-2-2 1,5 5 0,-3-3 0,3 3-314,2 2 1,0 0 0,0 0-1,0 2-138,0 3 1,-5 4-1,0 7-419,1 0 1,-3 5-1,0 1 1,-2-1 18,-3 2 1,-3-5 0,-1 5-1,0-1 64,0-1 1,-1 0 0,-3-5 0,-1 0 71,1 1 1,2-7-1,1-1-104,-5-2 1036,4-1 1,2-19 0,9-3-107,0-2 1,6-5 0,-7 0 0,3 0-87,0 0 1,-1-6 0,5 2 60,-5-3-407,5 5 1,-6-5 0,7 5 0,-2 0-94,-3 4 1,3 3-2253,-3 2 877,3 7 0,-5 9 1375,-4 11 0,-10 3 0,-4 2 0</inkml:trace>
  <inkml:trace contextRef="#ctx0" brushRef="#br0" timeOffset="-5033">402 215 8471,'14'-11'499,"-3"0"0,-2 6 1,-4-4-83,6 2 1,-4 0 0,-2 1 316,-3-4 0,3 1 0,-1 0-589,-6 2 0,-5-4 1,-11 4-1,-3 0-97,-6 0 0,-3 1 0,-4 6 1,-4 0-52,-4 0 0,1 0 1,0 2-1,3 3-140,8 6 1,0 2 0,8 1 0,3-2-67,1 1 0,9 5 0,4-8 0,3 4 85,2 3 0,7-1 1,6 0 36,6 0 1,6 0 0,9 0 0,2 1 0,3 3-6,2 1 1,0 3-1,1-5 1,-4 3 26,-4-3 1,-9 4 0,-4-1-1,-3-3 116,-2-1 0,-7-2 1,-4 0-1,-5 0 287,-5 0 0,-6 0 1,-8-1-1,-5-3-105,-1-1 1,-1-6 0,-6 4-1,0-2-141,0-3 0,1-3 0,3-1 0,3 0-188,2 0 1,1 0-1,6 0-608,0 0 1,2-1-116,3-5 1,6 5 0,10-5 259,6 4 1,10-3 558,6 0 0,10-8 0,4 4 0</inkml:trace>
  <inkml:trace contextRef="#ctx0" brushRef="#br0" timeOffset="-4662">963 503 8355,'11'-5'766,"-2"-2"-463,-2-2 1,-2-2 0,-7-3 405,-3 3 1,-4-1-1,-7 5-403,0-2 0,0 5 1,0-1-1,0 3-88,0 2 0,-5 7 0,-1 2 1,3 2-172,1-1 1,2 1-1,0 7 1,0 1-73,0 3 0,7 1 0,3-3 0,5 1 0,1-1-154,0-3 0,1-1 1,5 0 64,4 0 1,10-1-1,3-3 1,2-3-51,4-2 0,1-1 0,2-6 1,-2 0-254,-3 0 0,3-8 0,-5-2-93,0-4 1,-2-3-1,-8 0 1,-5-5-1,-4-3 359,-5 0 0,-1-3 0,-1 7 0,-3-1 599,-1-1 1,-8 7 0,4-2 0,-1 7-78,-1 4 0,0-3-857,-5 4 1,2 3 0,3 8-88,6 6 1,5 3 572,5 2 0,4 0 0,7 0 0</inkml:trace>
  <inkml:trace contextRef="#ctx0" brushRef="#br0" timeOffset="-4032">1380 503 8625,'-7'-16'0,"-2"0"555,0 0 1,-3 5-1,6 1 1,3-3 1739,1-1-1680,2-2 0,0 9-540,0 7 1,0 12-1,2 10 1,1-1 21,3 2 1,-1 0 0,-5 6 0,0-2-271,0 1 0,5 1 0,1-1 0,-1-3-74,2-2 0,-5-1 0,3-6 0,-3 0-68,-2 0 1,2-6 335,3 1 0,-3-9 38,3-2 1,-3-13-1,0-8 1,1 1 17,3 3 1,1-7-1,-4-2 1,5-5-23,0-1 1,3 0 0,5 2 0,0 1-114,0 3 1,0 6 0,2 1-1,2 4 61,1 5 0,6 6 0,-6-1 0,-1 5 78,-2 5 1,-2 2 0,0 6 0,-2-3-52,-3 3 1,1 6 0,-7 3-1,-1-3-16,-2-1 1,-2 4-1,0-1 1,0-1-316,0-3 1,0 5 0,0-1 6,0-1 0,0-8 344,0-1 0,0-9-5,0-2 0,5-2 0,0-11 0,1-3 63,1-3 1,-4-10 0,8 3-1,0-3 38,-2 2 0,7-1 0,-2 6 0,6 3-91,-1 1 1,4 2 0,-1 2 0,-1 3 24,2 6 1,-5 3 0,4 4 0,-5 1-41,-1 3 0,0 6 1,0-1-1,1 5-55,-1 5 0,-2-3 0,-2 5 1,-3 0-133,-2 4 0,4-4 0,-6 0 0,-1-1-99,-2-1 0,-2 0 0,0-4 0,0-1-397,0 0 0,0-6-1624,0 1 1152,0-7 1,7 1 1114,4-10 0,3-4 0,2-7 0</inkml:trace>
  <inkml:trace contextRef="#ctx0" brushRef="#br0" timeOffset="-3616">2454 503 8731,'-14'2'917,"3"3"1,4-1 0,9 5 0,2 0-836,1 0 0,9-1 0,0 5 0,8-4-226,3-2 1,0 4-1,3-6 1,-1-1 23,1-3 0,1-1 0,0 0 0,-5 0 29,0 0 0,2-1 0,-4-3 1,-4-3-99,-6-2 0,0-2 1,-6-5-1,-3 0 467,-1 0 1,-4-5 0,-3-1 0,-6 3 67,-3 1 1,-4 4-1,-3 1 1,-4 4-130,0 2 1,-5 2 0,3 5 0,-3 0-75,-2 0 0,1 2 1,3 5-1,3 7-97,2 6 1,1 3-1,6-4 1,2 5-78,3 1 0,-1 1 1,7 5-25,1-5 0,4 5 0,5-5 0,8 3 0,5-2 23,3-6 0,8 2 1,-3-2-1,5-1-385,1-2 1,0-9 0,2-4 135,3-3 1,-9-2 0,5 0 0,-3 0 0,-2 0-346,-1 0 1,2-2 0,-8-3-235,-1-6 0,-10 2 860,-4-2 0,-5 1 0,-1-6 0</inkml:trace>
  <inkml:trace contextRef="#ctx0" brushRef="#br0" timeOffset="-2441">3352 231 8355,'0'-16'0,"0"-1"223,0 1 1,2 0 327,3 0 0,-3 0 29,4 0 0,-5 0 0,-1 0 310,0 0 0,0 5 0,2 3 460,4 0-1218,-5 3 0,6 12 1,-7 4-1,2 5-105,4 5 0,-5 4 0,6 7 0,-1 0-110,-1 1 1,2 4-1,-3 2 1,1 2-132,-1 4 0,3-6 1,-2 0-1,-1-2 18,-2 1 0,-2-1 1,0-5-1,0-1-168,0-5 0,0-2 0,0-8 169,0 0 1,-2-2 0,-4-3 289,-4-6 1,-5-3 0,-1-4 0,0-3 2,0-6 1,-1-3-1,-3-2 1,-3-2-58,-2-4 1,3 3 0,-2-8-1,0 0-29,5 2 1,1 0 0,0 6-1,0-3 55,2 3 1,-3 1-1,10 2 1,-2 0-25,0 0 1,6 5-103,-6 1 1,10 6-234,1-1 1,7 3 0,11 2 0,3 0 156,6 0 0,5 5 1,5 1-1,6-1-44,3 2 1,4-5-1,2 3 1,1-3 108,-1-2 1,1 0-1,-3 0 1,-7 0 129,-7 0 0,-3 0 1,-11-2-1,-3-1 367,-1-3 0,-9-6 1,-3 1-1,-5-5-131,-1-5 0,0 1 0,0-7 1,-1-1-108,-5-2 1,3-3-1,-6 1 1,2 2 65,3 3 0,2-1 0,2 6 0,0 3 141,0 1 1,0 7-173,0 1 1,0 10-261,0 5 0,0 6 0,0 17 0,0 4-41,0 4 1,0 8 0,2-1 0,2 4-110,1 1 0,0-2 0,-3-1 0,2-3-120,1 3 0,2-6 0,-3 0 0,1-3 118,-1-4 1,-1 2 0,1-13 124,1-1 0,0-8 25,-5-1 1,0-9-1,0-2 1,0-9 206,0-5 0,2-4 1,2-4-1,3-6-118,2-8 0,-4 2 0,6-3 0,1 5-105,3 5 0,2-1 0,3 6 0,1 4 18,-1 6 0,3 5 1,0 7-1,0 0 65,1 0 1,-3 2-1,-5 3 1,0 6 21,0 3 1,0 4-1,-2 1 1,-1 5-87,-3 0 0,-4-2 0,3 3 0,-2 0-119,-4 0 0,5-6 0,-3 4 5,-2 1 0,-1-7 0,-2 5-2537,0-4 1192,0-9 0,7-4 1494,4-10 0,3-4 0,2-7 0</inkml:trace>
  <inkml:trace contextRef="#ctx0" brushRef="#br0" timeOffset="-2211">4459 439 8355,'0'-16'410,"0"0"384,0 0 0,0 5 0,0 1 284,0-3 1,0-1-329,0-2 0,0 9 0,0 7-656,0 9 0,0 5 0,0 4 1,0 1-123,0 3 1,0 4-1,2-3 1,1 2-109,2 4 0,1-4 1,-6 0-1,2 0-277,3 0 0,-3-6 0,5 3 0,-2-5-1015,1 0 0,1-7 0,-2-1-932,6-2 2360,3-1 0,2 1 0,0 2 0</inkml:trace>
  <inkml:trace contextRef="#ctx0" brushRef="#br0" timeOffset="-1790">4779 455 8559,'-1'-16'0,"-3"0"1120,-1 0 1,-1 5-1,5 2-139,-5 2 1,5 4-817,-5 8 1,4 4-1,4 7 1,2 0-109,1 0 1,0 5 0,-5 3 0,2 0-55,4 5 0,-5-4 1,5 0-1,-5 0-23,-1 0 0,6-6 0,-1 3 0,-1-4-463,-2-2 0,-2-6 222,0 1 0,1-7 254,5 1 0,-5-10 0,5-6 0,-4-5 76,-2-6 0,5-3 0,0-7 0,1-1-34,1-5 0,-4 4 0,6-3 0,0 5-47,0 5 1,2-1 0,5 6-1,0 4 23,0 6 1,0 5-1,0 7 1,0 0-2,0 0 0,5 2 0,1 3 0,-3 6-6,-1 3 0,-4 4 0,-1 1 0,-2 3-50,1-3 0,-3 6 1,0 0-1,-2 2-142,-3 0 0,-1-8 1,1 3-1,1-5-48,-1-1 1,-3 0 0,-1 0-1027,0 1-111,0-9 0,2 0 1373,3-8 0,4-8 0,7 0 0</inkml:trace>
  <inkml:trace contextRef="#ctx0" brushRef="#br0" timeOffset="-1210">5694 519 8309,'16'0'148,"-6"0"0,-1-2 0,-2-3 0,-3-6 467,-2-3 1,-2 3-1,0 1-43,0-3 0,-8 4 0,-2 0 0,-4 1-233,-2-1 1,-1 5-1,1-1 1,-1 3-198,-5 2 1,4 0 0,-3 2 0,3 3-78,2 6 0,5 3 0,3 2 0,-1 0-365,0 0 1,5 0 0,-1 0 0,3 0-138,2 0 1,7 0-1,4 0 73,3 0 0,8-5 0,-1-2 0,-1-2 130,-3-3 0,1-3 0,2-1 0,1 0 174,-1 0 1,-2-5 0,-2-2 0,-2-2 560,-3-3 1,3-3 0,-5-1 0,1 0 348,1 0 0,-6 0-105,6 0 1,-6 2-497,6 3 1,-7 6 0,1 10 0,-3 8-17,-2 6 0,5 6 1,1 7-1,-3 2-141,-1 4 1,0-1 0,1 9 0,3 4-192,-3 0 0,4 0 0,-1 0 0,-1 2-276,2 1 0,-5-1 1,3-8-1,-3-3 9,-2-2 0,-2-3 1,-3-8-1,-4-3 194,0-1 1,-5-8 0,3-7 0,-3-2 294,-2-4 0,0-1 0,0-4 0,0-5-88,0-9 1,1 0-1,3-7 1,3 0 309,2-4 0,-4 2 0,6 0 0,1 0-30,3 0 1,1 6 0,0-3-1,0 4-513,0 2 1,1 2-1,3 2 1,3 3-999,2 2 1,2-1 0,5 5-1836,0-2 3031,0-1 0,0 6 0,0 0 0</inkml:trace>
  <inkml:trace contextRef="#ctx0" brushRef="#br0" timeOffset="-1016">4411 54 8585,'-9'-7'168,"2"3"1,7-6-30,0-3 1,1 6 0,5 2-1,4 3-567,5 2 0,6 0 428,0 0 0,8 7 0,-4 2 0</inkml:trace>
  <inkml:trace contextRef="#ctx0" brushRef="#br0" timeOffset="2149">2807 1241 9088,'0'-11'1325,"0"0"1,0 6 1235,0-6-1632,0 1-744,0 1 0,0 9 0,0 12 0,0 8-184,0 7 1,0 3 0,0 4 0,0 1-149,0 3 0,-7 4 0,-4-4 0,-3-1-98,-2 3 1,-2-7-1,-1 3 1,-5-6 93,0-3 0,2-7 0,-3 1 0,2-3 132,3-2 1,3-5-1,1-3 1,0 0-60,0-5 1,5-1 47,0-2 0,8-7 0,-3-4-110,4-3 0,10-8 0,2 1 104,5 1 1,2 4 0,3 4-1,1 3 170,-1 2 0,-2 0 0,-2 3 1,0-1-11,0 1 1,0 3 0,-2 2 0,-1 3-134,-3 1 1,1 6-1,5-4 1,0 0-436,0 0 1,2 4-103,3-6 1,-8 6-1,3-6 1,-2-1-1,0 0-1628,2 1 2174,7-3 0,2 5 0,7-7 0</inkml:trace>
  <inkml:trace contextRef="#ctx0" brushRef="#br0" timeOffset="2369">3192 1529 8355,'0'-10'1073,"0"-1"1,2 7-838,3-1 1,-1 3 0,6 2 0,3 0-595,1 0 1,2 0 0,0 0-1,0 2-771,0 3 1,0-3 1128,0 4 0,7-5 0,2-1 0</inkml:trace>
  <inkml:trace contextRef="#ctx0" brushRef="#br0" timeOffset="3332">3914 1273 7303,'0'-16'0,"0"0"297,0 0 1,0 5 758,0 0-295,0 8 0,0-6 704,0 4-1100,0 3 0,0-4 0,0 12-142,0 4 0,0 5 1,0 1-1,0 0-160,0 0 0,0 5 1,0 2-1,0 2-182,0 4 0,0 1 0,0 2 1,0 0-110,0 0 0,0-5 0,0 0 1,0-1 49,0-1 1,-2-1 0,-2-8-1,-1 0 69,1 0 0,3-6 427,1 1-90,0-7 1,0 1-1,0-10 1,0-6-74,0-3 1,0-2-1,0-2 1,0-4-108,0-4 0,0-5 0,0-1 1,0 0-70,0 0 0,0-2 0,0-1 0,0-3-3,0 3 1,0-3 0,1 4 0,3 6 25,1 3 1,2-2 0,-3 6 0,3 1 35,2 2 0,0 8 0,3 1 0,-1 0 20,2 0 1,6 5 0,2-1-1,-1 3 43,-2 2 0,3 0 1,1 0-1,-3 0-33,-1 0 1,3 7-1,-1 4 1,-4 3-109,-3 2 1,-10 2-1,2 2 1,-3 3-128,-2 2 0,0-4 1,-2 4-1,-3-2-141,-6-3 1,-3 3 0,-4-1-1,-1-5 88,-3-4 0,1 1 0,3-5 0,-1 2 26,-3-1 0,6-6 0,5 1-164,-1-3 351,-2-2-59,5 0 1,4 0 0,10 0 125,6 0 0,3 0 0,2 0 0,0 2 1,0 1-68,0 3 1,0 6 0,0-1 0,0 3 158,0 2 1,0-3 0,0 1 0,0 4-128,0 0 0,-5-1 1,0-1-1,-1 1-46,-1-1 1,5 0 0,-5 0 138,0 0 0,0-6-62,-3 1 1,-3-7-112,8 1 0,-1-3-870,6-2 1,-5 0-1473,0 0 2397,-8 0 0,5 0 0,-8 0 0</inkml:trace>
  <inkml:trace contextRef="#ctx0" brushRef="#br0" timeOffset="5558">4747 1481 8649,'11'-7'0,"-2"-4"760,-2-3 1,-2 4-480,-5-1 0,-1 5 1,-5-2-1,-4 0 76,-5 5 0,-1-4 0,0 1 0,-1 3-48,-5 1 0,3 2 0,-6 0 1,0 0-214,0 0 1,3 7 0,-3 4 0,2 3-133,4 2 1,6 0 0,4 0 0,2 2-154,4 3 0,1-3 0,2 4 0,2-5-60,3 0 0,4-1 0,9 0 0,1-2-173,3-3 1,10 1 0,-4-7 0,1-1 126,1-2 1,-2-2-1,1 0 1,-4 0 154,-2 0 1,4-2-1,-6-3 1,-3-6 326,-5-3 0,-1-2 0,-7 0 1,-1 0 57,-2-1 0,-4-6 0,-3-2 0,-4 0-40,0 4 1,-6 3-1,5 2 1,-4 0 2,-3 0 1,1 2-1,0 3 1,0 6-49,0 3 0,0 2 1,0 0-1246,0 0 1,7 2 0,4 3 1084,3 6 0,2 3 0,0 2 0</inkml:trace>
  <inkml:trace contextRef="#ctx0" brushRef="#br0" timeOffset="5902">5036 1321 8374,'0'-25'254,"0"4"1,0 3-1,2 2 1,1 0-1,5 0 1023,0 0 1,-2 7-1,4 3-616,3 5 0,-4 1-532,2 0 0,-8 1 0,2 5 0,-3 6 0,-2 6 43,0 3 0,0 8 1,-2-2-1,-3 5-161,-6 5 0,3-3 1,-1 3-1,0-3-111,0-2 0,5 0 0,-1 0 0,3-1-389,2-5 220,7 5 1,-3-13 112,6 3 1,1-5-56,5-5 0,0 1-95,0-6-53,7 6 121,-5-10 1,5 5 0,-7-7 0,2 0-494,4 0 1,-5-5-897,5-1 760,-4-6 70,-9 3-427,5-7 712,-12 0 512,5 0 0,-14-7 0,-2-2 0</inkml:trace>
  <inkml:trace contextRef="#ctx0" brushRef="#br0" timeOffset="6075">5052 1481 8410,'-7'-9'886,"7"-3"-393,0 7 1,5-3 0,8 5 0,-3-2-411,3 1 0,1 2 1,4 2-1,2 0-403,1 0 1,0 6-1,-3-1 1,2-2-250,1-1 0,2-2 1,-3 0-1,1 2 569,-1 3 0,5-3 0,0 5 0</inkml:trace>
  <inkml:trace contextRef="#ctx0" brushRef="#br0" timeOffset="6825">5758 1545 8501,'9'-16'1159,"-4"0"1,-2 6-124,3-1 1,-6 2-745,0-2 1,-7 2 0,-9 6-1,0-2-43,0 1 1,-6 2 0,-1 2 0,0 0-47,0 0 0,-4 2 0,4 2 0,0 3-118,-1 2 1,-2 1 0,4 6 0,5 0-183,4 0 1,1 6 0,6-1 0,3-1-136,1-2 1,2 3 0,2 0 0,3-1-25,6-2 1,5-4-1,3-2 1,3-3-155,-3-1 0,5-1 0,-1-4 0,0 3 144,0-3 0,0-1 1,-3-4-1,1-3 217,-1-6 1,-4 2 0,-4-2 0,-1-1 249,1-2 1,-4-4 0,-3-2 0,-3-1 228,-2 1 0,1-3 1,3 0-94,1-2 0,1 5 1,-6-1-111,0 3 1,-2 9-218,-3 4 1,3 5-1,-4 5 1,5 6 6,1 3 0,0 2 0,0 2 1,0 2-164,0 1 0,7 1 0,3-6 0,5 0-114,1 0 1,0 0-1,2 0 1,1-2-102,3-3 0,6 1 1,-3-7-1,2-1 110,0-2 1,-3-2 0,5 0 0,-2 0 155,1 0 1,-5-2 0,1-3 0,-3-6 334,0-3 1,-5-2 0,-5-2 0,0-2 293,-2-1 0,-2-9 0,-7-1 1,2-6-176,3-4 0,-3 4 0,3-6 0,-3 0-160,-2 2 1,0 2-1,0 9 1,0 3 321,0 5 1,0 5-46,0 1-503,0 7 1,0 9-1,0 12 1,0 6 11,0 3 1,0 8-1,0-1 1,0 6-55,0 4 1,0 1 0,0-4 0,0 3-209,0-2 0,2-3 1,1-1-1,4 1-36,2-1 1,2-6 0,5-1 0,-2-2-172,-3-3 0,3-4 0,-3-3-33,3-3 1,2-6-1,0 1 1,0-3-24,0-2 1,0 0 0,-2-2-1,-3-3 540,-6-6 0,-3-3 0,-2-2 0</inkml:trace>
  <inkml:trace contextRef="#ctx0" brushRef="#br0" timeOffset="7005">6175 1465 8529,'-16'0'1806,"7"-2"-1165,3-3 1,6 3-768,6-3 1,4 3 0,10 2 0,3 0-154,2 0 0,-4 0 1,6 0-1,0 0-7,-2 0 1,3 0-1,-5 0 286,2 0 0,2 0 0,5 0 0</inkml:trace>
  <inkml:trace contextRef="#ctx0" brushRef="#br0" timeOffset="7233">6736 1353 8682,'0'-16'2057,"0"0"0,0 5-773,0 1 1,0 8-1041,0 2 0,0 9 0,0 10 0,0 3-133,0-3 1,0 6 0,2 0 0,1 2-136,2 0 1,1-6 0,-6 4 0,2 0-429,3 0 1,-3-6 0,5 3 0,-2-4-435,1-2 0,1-2 1,-4-2-266,3-1 1,1-6 0,-2 4 1150,6-2 0,3 6 0,2-4 0</inkml:trace>
  <inkml:trace contextRef="#ctx0" brushRef="#br0" timeOffset="7641">7281 1465 8355,'0'-16'821,"7"0"0,-5 5-209,3 1 0,-3-1-151,-2-5 1,-7 7 0,-4 4 0,-3 3-209,-2 2 0,-2 0 1,-1 0-1,-3 0-103,3 0 0,-3 7 0,4 4 0,4 3-85,0 2 0,1 0 0,3 0 0,4 0-160,5 0 1,1 6-1,0-1 1,0-1-126,0-3 1,7 0 0,5-1-1,6 0-336,3 0 1,3-6 0,-5-1 0,4-2 117,2-3 0,-3-2 0,3-2 0,-2 0 215,-4 0 1,-1 0-1,-2-2 1,-2-3 329,-3-6 1,2-5-1,-8-4 1,-2-3 432,-1-2 1,-2 0-1,0-3 1,-2 3-102,-3 2 1,-2 1 0,-5 6-1,1 0-173,-2 0 0,-1 7 0,-2 4-518,0 3 1,5 2-1,2 2-789,2 3 1,2-1 0,7 6 1040,3 3 0,4 1 0,7 2 0</inkml:trace>
  <inkml:trace contextRef="#ctx0" brushRef="#br0" timeOffset="8151">7682 1449 8697,'-2'-25'1182,"-3"4"1,3 3 0,-3 2 63,3 0 1,4 7-994,3 4 0,-3 5 0,3 5 0,-1 6-189,1 3 0,-3 2 0,3 2 0,-3 1-100,-2 3 1,2 5-1,1-4 1,3 0-138,-3 0 1,-1 0 0,0-3-164,3 1 1,-3 1 0,3-6-214,-3 0 429,-2-7 1,0-4 184,0-10 1,0-4 0,0-7 0,0-2 64,0-4 1,0 5-1,0-7 1,0 1-9,0-3 0,0-5 1,0-1-1,2 2-71,3 3 1,6-1 0,8 6 0,5 5 40,1 4 0,-1 1 0,5 6 0,-2 3 9,1 1 0,-3 4 0,0 3 0,0 6 64,0 3 0,-5 2 1,1 2-1,-3 1-130,-2 3 1,-2 6 0,-1-3 0,-5 2-38,0 0 0,-3-6 0,-5 6 1,0 0-69,0-3 1,0 0-1,0-7-123,0 5 1,0-4 0,-2 3-939,-3-3-427,3-9 1,-7 3-1913,4-6 3470,3-8 0,-19-7 0,3-7 0</inkml:trace>
  <inkml:trace contextRef="#ctx0" brushRef="#br0" timeOffset="8318">6303 1048 8355,'11'-5'0,"-1"0"0,3 1 0,-4 2 0,1 2 0,1-7 0,5-2 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8T04:08:40.217"/>
    </inkml:context>
    <inkml:brush xml:id="br0">
      <inkml:brushProperty name="width" value="0.08571" units="cm"/>
      <inkml:brushProperty name="height" value="0.08571" units="cm"/>
      <inkml:brushProperty name="color" value="#E71224"/>
    </inkml:brush>
  </inkml:definitions>
  <inkml:trace contextRef="#ctx0" brushRef="#br0">3320 537 8403,'-6'-10'0,"1"-1"0,0 0 225,-3 2 1,7 0 0,-6 6-1,1-4 324,1-2 0,-8 3 364,3-4 0,-5 6-472,-1-1 0,6 3 0,1 4 1,0 3-385,0 6 0,5 3 0,-3 2 0,2 0-48,0 0 0,-1 6 0,6-1 0,0-1-38,0-3 1,2 5-1,3-1 1,6-1-93,3-2 1,2-2 0,0-2 0,0-2-120,0-1 1,1-7-1,-1 1 1,0-3-12,0-2 0,0 0 0,0 0 1,0 0 52,0 0 0,0-7 1,0-4 113,0-3 0,-7-2 0,-4 0 0,-3 0 347,-2-1 1,0 0-1,0-3 190,0-1 1,-2-1 126,-3 6-447,3 7 1,-5 9 0,7 11-135,0 3 0,5 8 0,2-1 0,2-1-130,4-3 1,1 0 0,4-1 0,1-2 34,3-4 1,6 5 0,-1-6 2,3 0 0,-3-2 0,0-7 0,-1 0 0,1 0 41,0 0 0,-7 0 0,1-2 0,-5-3 227,-5-6 0,1-5 1,-7-4-1,-1-3 99,-2-2 1,-2 4-1,0-4 1,-2 0-156,-3 0 1,1 5 0,-7-1 0,-1 3-152,-2 2 1,-2 2-342,0 3 0,0 4-102,0 7 1,7 2 0,3 3 0,5 6-279,1 3 1,5 2 0,2 0-1,2 0 753,3 0 0,10 0 0,3 0 0</inkml:trace>
  <inkml:trace contextRef="#ctx0" brushRef="#br0" timeOffset="882">4025 730 8466,'-9'-7'731,"4"5"0,10-4-171,6 5 1,1-1-1,1-2-338,-2-1 1,-1 0-196,6 5 1,-5-2 3,0-4 0,-8 3 1,3-8-18,-5-1 0,-1-3 0,0-1 1,0 0 74,0 0 1,0 0-1,-1 0 1,-3-2 40,-1-3 0,-1 3 0,5-1 1,-3 4 329,-1 5-436,-1-1-53,6 2 1,-5 4 0,0 10 0,1 6 28,2 3 1,2 2 0,0 0 0,0 0-111,0 0 1,6 0 0,1 0 0,2 0 25,3 0 0,2 0 0,4 0 1,2-1-49,1-5 0,2 3 1,-3-8-1,1-1 29,-1-2 0,3-2 0,-2 0 0,-1 0 28,-2 0 1,-2-8 0,0-2-1,0-5 155,0-1 0,-5 0 1,-2 0-1,-2-1 131,-4-5 0,-1-1 1,-2-6-1,0 3-45,0-3 0,0-3 1,0-3-1,0-3-60,0 3 1,0 1-1,0 3 1,0 5 230,0 4 0,-5 4 115,-1 2-499,1 8 1,3 8-1,-1 12 1,-3 6-16,3 3 0,1 8 0,2-3 0,0 3-50,0-2 1,5 3 0,3-3 0,0 1-36,5-1 1,1-2 0,2-6 0,0 3-61,0-3 1,6-1-1,-1-2 1,0 0 76,3 0 1,-7-5 0,7-2 0,-3-2 87,0-3 0,1-3 0,-6-1 0,0-1 80,0-5 1,-6-3 0,-1-7 0,0 0 45,0 0 1,-5-2-1,1-3 1,-3-4 102,-2 0 0,5-7 0,1 2 0,-3-6 12,-1 1 1,-2 1-1,0 2 1,0 1 46,0 5 0,0-3 0,0 8 23,0 1 0,2 9-164,3 6 0,-3 10 1,3 6-1,-3 5-190,-2 6 1,5 2-1,1 9 1,-3 0-2,-1 5 0,-2-4 0,2 3 0,1-3-65,3-2 0,6 0 0,-3 0 0,2-2-19,-1-3 0,1 2 0,3-8 0,-1-1-336,-2-3 1,-1 0-769,6-1 610,0-8 1,-1-2 0,-7-12-165,-8-4 1,-3-4-1,-11-3 828,-4 1 0,-9-7 0,2-2 0</inkml:trace>
  <inkml:trace contextRef="#ctx0" brushRef="#br0" timeOffset="1089">3769 265 9446,'16'-9'-23,"0"3"1,-6 5 0,1 1-1574,2 0 1596,-6 7 0,7 2 0,-5 7 0</inkml:trace>
  <inkml:trace contextRef="#ctx0" brushRef="#br0" timeOffset="-3635">16 537 7919,'-9'-7'-433,"2"4"453,7-8 1,0 0 0,0-5 339,0 0 1,0 0-1,0 0-8,0 0 0,6 5 0,1 2 0,0 0 72,0 1 0,6-3 0,-3-3 1,4 1 59,2 2 0,6 1 0,1-6 0,2 1-333,3 5 0,3-3 0,1 8 1,2 1-114,3 3 0,-3 2 0,5 5 0,-3 6-89,-4 8 1,2 12-1,-13 11 1,-3 5-69,-6 5 0,-6 4 0,-12 7 1,-6 1-202,-8-1 341,-5 0-1010,-7 0 986,0-7-120,0-2 49,0 0 0,5-5 159,1 4 48,6-11-140,4 3 1,4-12-1,6 3-75,3-3 0,1-2 1,2-2-1,2-3-35,3-6 1,4 1-1,7-4 1,2-4 70,3 0 0,-1-7 1,5-1-1,-2-5 243,-4-1 1,-1 0 0,-2 0 0,-1-1 1203,-5-5-1014,4 4 1,-14-3 0,0 12-104,-8 9 0,-7 2 0,-1 9 0,0 1-30,0 3 0,2 8 0,1 7 0,5 8 73,0 4 1,5 14 0,8-8 0,6 4-170,3 3 0,8-4 0,-1 8-158,-1 2 0,4-6 0,1 0 0</inkml:trace>
  <inkml:trace contextRef="#ctx0" brushRef="#br0" timeOffset="-3391">497 2526 8355,'20'78'357,"-2"0"1,-4-1-1,0 1 1367,1-1 1,-5-2 0,-1 1 0,0-1-1464,0 2 1,-5 0 0,1-3 0,-3-2-1,-2-3-134,0 1 0,0-3 0,-2-6 1,-3-4 39,-6-2 1,2-3 0,-2-8 0,-1-3-7,-2-1 0,-8-3 0,-1-5 0,0-2-95,0-3 1,-11-9-1,2-9 1,-4-2-3,-3-4 1,-2-4 0,-5-8 0,3-7-181,5-2 0,5-7 1,2-2-1,5-1-92,4 1 1,4-3-1,4 3 0,3-3-180,6-2 0,5 5 0,5 2 0,4 2-113,0 3 1,11 2 0,-4 2 0,3 2-6,5 3 1,-5-1 0,6 7 0,-2 1-18,-3 2 1,3 2 522,-1 0 0,-1 7 0,-5 2 0</inkml:trace>
  <inkml:trace contextRef="#ctx0" brushRef="#br0" timeOffset="-1207">1347 409 8560,'0'-16'361,"-1"5"0,-3 1 0,-1-3 358,1-1 0,2 3 1,0 2 289,-3 2 1,3 0-791,-3 2 0,-2 10 0,2 0 0,1 8-97,2 3 0,-3 7 0,-1 4-110,3 3 0,1-2 0,2 3 0,0 3-60,0-1 1,0 1 0,0-2 0,2-1 0,1-3-52,3-1 1,5-6 0,-4 4 0,0-2-89,0-3 0,4-2 91,-6-2 132,0 0 1,-12-9 0,-4-5 0,-5-8 1,-5-2 1,1-3 0,-6-7 0,-3-2-73,-1-1 1,-2 0 0,2 5 0,1-2-20,2-4 0,2 5 1,-1-5-1,3 4 27,-1 2 0,7 0 0,-5 2-38,4 3 0,9-3-400,4 3 329,3 4 0,4 0 0,3 7 0,8 0-11,6 0 1,1 0 0,7 0-1,0 0-61,-3 0 1,12 0 0,-4 0 0,2 0 59,0 0 1,0 0 0,1 0-1,1 0 124,-6 0 0,1-2 1,-8-1-1,0-2 172,0 1 0,-2 2 0,-4 0-11,-1-3 0,0 1 1,-2-6-1,-2-3 100,-1-1 1,-7 3-1,1 1 1,-2-3 45,3-1 0,-4-4 0,5 0 1,-2 1-47,0 2 0,1 3 0,-6-4 0,2 2 225,3 3-1,-3 2-184,3 4 1,-5 3-236,-5-4 1,3 12 0,-5 6 0,1 6-141,1 3 0,0 8 0,5-2 0,0 3 7,0 2 0,0 0 0,0 0 37,0 0 1,0 0 0,0 0 0,1 0-1,3-1 20,1-5 1,1 3 0,-6-6 0,0 0 11,0 0 0,0-1 0,0-6-52,0 0 73,0-7 1,0-4-17,0-10 1,0-9 0,2-8-1,3 1-45,6-2 0,-3-2 0,3-7 0,2 0-89,1 0 0,2 1 1,0 4-1,0 6-18,0 3 1,0 8 0,0 1 0,0 2 20,0 3 1,-5 2-1,-2 4 1,-2 3 271,-4 6 1,-1 5 0,-2 4-1,0 1-99,0-1 1,0 3-1,-2-2 1,-1 1 82,-2 1 1,-1-5 0,6 3 0,2-3-99,3-2 1,-3-6 0,5-1-1,0 0-12,4 0 1,3-3 0,2 2-63,0 0 0,0-3 0,2-5 0,2 0-26,1 0 0,1-2 1,-6-3-1,0-4 61,0 0 1,-2-5 0,-2 3 0,-3-3 51,-2-2 0,4-6 0,-4 1 1,0 1 75,1 3 0,-3-5 0,-5-1 0,0 0 94,0 0 0,0 1 0,0 6 336,0 0-181,0 0-337,0 0 0,0 14 0,0 8 0,0 6-49,0 4 1,0 2-1,0 2 1,2 1-52,3-1 1,-1 3 0,4-2 0,1-1-23,0-2 0,2-2 1,5 0-1,0 0 27,0 0 0,0-2 0,0-3 0,2-6 7,3-3 1,-3-2 0,4 0 0,-5 0 70,-1 0 1,-5-6 0,-2-1-1,0-2 75,0-3 1,-6-2-1,5-4 1,-3-2 33,0-1 1,1-6-1,-6 4 1,0 0-59,0 0 0,0-4 1,1 6-1,3 1 20,1 2 1,8 7-1,-1 3-67,8 0 1,-2-2 0,3 4-1,-3 3 1,-2 1 1,5 9 0,2 2-1,1 2-9,-1-1 1,-2 1 0,-5 5 0,2 0 2,3 0 1,-8 6 0,3-1 0,-4-1-119,-3-3 1,4 5-1,-8-1 1,-1-1 106,-3-2 1,-2-2-1,-3 0 1,-3 0 104,-2 0 0,-2-6 1,-7-1-1,-1 0-29,-3 0 0,1-5 0,5 1 1,0-3-101,0-2 1,0 0 0,0 0-404,0 0 1,0 0-1,2-2-1237,3-3 0,2-2 1681,4-4 0,3-10 0,-5 3 0</inkml:trace>
  <inkml:trace contextRef="#ctx0" brushRef="#br0" timeOffset="-1023">1909 409 8355,'-17'-9'2114,"9"-5"-2306,0 12 0,10-5 1,4 7-972,4 0 1163,5 0 0,8 7 0,2 2 0</inkml:trace>
  <inkml:trace contextRef="#ctx0" brushRef="#br0" timeOffset="5051">1764 1499 8569,'9'-7'0,"-4"-3"1178,-3-5 1,-2 5-574,0-1 0,-2 7-188,-3-1 1,3 10 0,-3 6 0,3 3-222,2 2 0,-5 6 0,0 1 0,1 2-207,2 3 1,2-3 0,0 2 0,0 0-124,0-2 0,0 3 0,0-5 0,0 0-348,0 1 0,0-3 1,2-5-263,3 0 162,-3 0 706,12-7 1,-12-9 0,3-11-1,-3-3 159,-2-2 0,0 0 0,-2-2 1,-3-1-19,-6-3 1,-3-1-1,-2 3 1,-2 1-85,-3 5 0,1-1 0,-5 8 1,0 0 16,1 0 0,-3 2 0,-5 6 0,1 3 8,5 1 0,-5 8 1,6-1-1,1 6-143,2 3 1,4 1 0,2-4 0,2 3-145,3 6 0,4-4 0,7 0 0,0-2-69,0 1 1,7-1-1,4-5 1,3 0 77,2 0 1,7-1 0,2-3 0,2-3-201,0-2 0,0-2 0,5-5 0,-2 0-73,-3 0 0,1 0 1,-5-1-1,1-3-450,-1-1 1,3-6 0,-4 4-442,-3-2 0,-1 0 1236,-2-2 0,0-3 0,0 5 0</inkml:trace>
  <inkml:trace contextRef="#ctx0" brushRef="#br0" timeOffset="5430">2101 1756 8580,'-2'-16'487,"-3"0"0,1 5 0,-6 0 0,-3 1 0,-1 1 22,-2 4 1,0 3-1,0 2 1,0 0-157,0 0 1,0 0-1,0 2-237,0 3 1,1-2 0,3 8 0,3 2-63,2 1 0,1-3 1,6-1-1,0 3-124,0 1 0,0 2 1,2 0-1,2 0-158,1 0 0,13-5 1,-2-2-1,2 0-189,0 0 0,3-6 0,2 2 0,0-3 24,0-2 1,4 0-1,-5 0 1,-1-2 185,2-3 1,-5-4-1,2-7 378,-8 0 1,1 0 0,-8 0 0,-2 0 304,-1 0 1,-9-5 0,-2-1 0,-2 3-422,1 1 0,-1 7 0,-5 2 0,0 2-16,0 3 1,5 3-1,1 1-1522,-3 0 1,6 1 1482,2 5 0,3 3 0,2 7 0</inkml:trace>
  <inkml:trace contextRef="#ctx0" brushRef="#br0" timeOffset="5776">2390 1708 8615,'-2'-14'1309,"-4"3"1,3-2-847,-8 8 1,8 1 0,-4 10-57,-1 5 1,7 3 0,-5 2 0,4 0-295,2 0 1,0 0 0,0 0 0,0 0-213,0 0 1,8 0 0,2-2 0,5-1-72,1-3 1,0-1 0,0 2 0,1-6-177,5-3 1,-3-2 0,6 0 0,0 0 54,0 0 0,0-2 0,4-1 1,-4-4 241,-2-2 1,-2-2-1,-7-5 1,-1 0-96,-2 0 1,-8-5 0,3-1 0,-5 3 58,-1 1 0,-5 2 0,-2 2 0,-2 1 436,-4 2 1,-1 8 0,-2-3-190,0 5 0,0 1 0,2 1-2728,3 5 2566,-3-4 0,12 19 0,-5-3 0</inkml:trace>
  <inkml:trace contextRef="#ctx0" brushRef="#br0" timeOffset="6278">2855 1628 8567,'-9'-27'0,"3"2"525,5 2 1,1 1 0,0 6 0,0 0 426,0 0 0,1 6-90,5-1 0,3 7-685,7-1 0,-7 12 0,-4 7 0,-3 6-91,-2 0 0,0 5 1,0 1-1,0 3-207,0-2 0,0 3 0,1-5 0,3 1-184,1 1 1,1-5 0,-5 3-5,5-2 1,-4-2-1,3-5 1,-1-2 0,-1-1-725,2-2 1088,1-8 0,-6 2 67,0-10 0,0-4 0,0-7 0,0 0 101,0 0 0,0 0 0,0-2 0,0-1-171,0-3 0,5 1 0,2 5 0,2 0-17,4 0 0,3 5 0,3 2 0,3 2 31,-3 3 0,4 3 1,-1 1-1,-3 1 31,-1 5 1,4 1 0,-1 5-117,-1-1 0,-8 2 0,-3 6 1,0 3-1,-2-3-100,0-1 0,-2 3 0,-5 1 0,0-3 39,0-1 0,0-2 0,0 0 0,-1-2-167,-5-3 1,-3 2 0,-7-8 365,0-1 1,-5-3-1,0-1 1,1 0-31,2 0 0,2-1 0,0-3-655,0-1 0,2-8-1789,3 2 2355,4-3 0,0-2 0,-2 0 0</inkml:trace>
  <inkml:trace contextRef="#ctx0" brushRef="#br0" timeOffset="7018">3448 1932 7704,'-16'0'2742,"9"0"-2275,7 0 1,7-1-318,9-5 0,0 3 1,0-6-72,0 2 1,-5-6-1,-1 4 1,1-1-102,-2-1 0,3 0 0,-4-7 1,-1-1 84,0-3 1,-2-6 0,-5 1-1,0-3 2,0-2 0,0 1 0,0 3 0,0 1 71,0-1 1,0 5 0,-2 1 0,-1 4 115,-2 2 1,-6 0 0,4 2 41,-2 3 0,0 2 0,-4 6-131,3-2 1,4 1-1,-3 9 1,1 6-1,0 3-1,1 2 1,2 6-1,5 1 1,0 2-240,0 3 0,0 3 0,0 1 0,2 0-94,3 0 1,4-6 0,7-1-1,0 0-81,0 0 0,5-5 0,3 1 0,1-3-6,3-2 1,2-5 0,2-2-1,1-2-15,-1-4 1,0-1-1,0-2 1,0 0 57,0 0 0,4-2 0,-3-1 0,-2-4 266,-1-2 0,-5-2 0,0-5 0,-2-2 238,-3-3 0,-4 1 0,-4-6 0,-3-1 4,-2 2 1,4-4 0,-6 6 0,-1 0-56,-2 0 0,-4 2 1,-4 5-1,-4 1-21,-5 5 0,-2 1 1,-3 5-1,-3-1 32,-2 1 0,5 8 0,-3 3 0,4 2-98,3 3 0,-4 3 0,9 1 0,-1 1-12,1 5 1,2-4-1,6 5 1,-3-2-163,3 0 0,3 3 1,5-5-1,6 3-270,3-3 0,4-1 1,1-2-1,5 0 110,1 0 1,1-2-1,6-1 1,0-4 214,0-2 0,-1 4 0,-3-6 0,-1-1 77,1-3 1,1-1 0,-1 0 0,-3 0-28,-1 0 1,-3 0-1,-5 0 1,0 0-106,0 0 1,-5 0-1107,-1 0 377,-6 0 0,-4 0 0,-11 0 1,-3 0 751,-2 0 0,-7 0 0,-2 0 0</inkml:trace>
  <inkml:trace contextRef="#ctx0" brushRef="#br0" timeOffset="2781">5484 393 8144,'-1'-16'0,"-3"0"-92,-1 0 0,-1 0 0,6 0 737,0 0-664,0 0 1,0 0 0,0 0 0,0 0-132,0 0 1,0 5 0,0 0 358,0-1 1,6-3-1,-1-1 144,-1 0 1,-3 6 0,-1-1 22,0-2 1,0-1 0,-1-2 215,-5 0 0,3 2 1,-6 1 252,2 3 1,1 4-239,6-4 1,-5 8-465,0 2 0,-1 9 1,6 10-1,0 5-70,0 1 1,0 1 0,0 6-1,2 0-67,3 0 0,-3 1 0,4-1 0,-5-2-168,-1-3 1,2 3-1,2-5 1,1 2-24,-1-1 0,-3-6 0,-1 1 0,0-3 138,0-2 1,0 0-44,0 0 260,0-7 0,-5-9 0,0-11 1,1-3-136,2-2 1,2-5 0,0-2-1,0-2-136,0-4 1,7 1 0,4-1 0,3 4-57,2 2 0,0 3 0,1 8 1,-1 3 82,0 2 1,5 2-1,2 5 1,0 0 91,0 0 1,1 1-1,-5 3 1,3 5 82,-3 5 0,-6-1 0,-3 8 1,1-3-107,-2-2 1,3 5-1,-6 2-59,-3 2 1,-1-5 0,-2 3 0,0-2 0,0 1-11,0-3 0,-5-1 0,-1-2-493,3 0 1,-4-5-1724,1 0 788,-6-8 1,12 4 1501,0-7 0,7-7 0,9-2 0</inkml:trace>
  <inkml:trace contextRef="#ctx0" brushRef="#br0" timeOffset="3211">6142 457 8472,'9'-16'503,"-4"0"0,-1 7 0,-1 2-179,3 0 1,-1-2 0,-7-5 0,-3 3 82,-6 6 1,-3-3 0,-2 3 0,0 2-142,0 1 0,-6-4 0,1 1 0,1 2-134,3 1 0,1 7 1,0 2-1,-1 2-75,1 4 0,0-1 1,2 2-1,2 1 26,1 2 0,7 3 0,-1-4 0,3 0-232,2 0 1,0 0 0,2 0 0,3-2-48,6-3 0,3 2 0,4-8 0,2-1-240,1-3 0,6-1 0,-4 0 0,2 0 91,4 0 1,-6 0 0,0-1 0,-4-5 220,-3-5 0,4 3 0,-11-3 0,0-2 270,-4-1 1,-3-4 0,-2-1 0,0-3 479,0 3 0,0 1 1,-2 2 327,-3 0 1,3 5-814,-3 0 1,-2 10-229,1 1 0,1 7 1,5 9-1,2 0-52,3 0 1,2 0 0,6-2 0,-3-1-590,3-3 0,6-1 1,5 4-1,-1-4-524,0-2 0,4 0 1252,-6-2 0,8-3 0,-5 5 0</inkml:trace>
  <inkml:trace contextRef="#ctx0" brushRef="#br0" timeOffset="3558">6479 313 8355,'-2'-16'448,"-4"0"712,5 7 0,-6 3 0,7 12-739,0 4 0,0 5 1,0 1-1,0 0-452,0 0 1,0 0 0,0 0 0,0 0-66,0 0 1,7 0-1,2 0 1,1-2-140,1-3 1,1-4 0,8-7 0,1 0 35,-1 0 1,3 0 0,-1 0 0,-1 0 126,2 0 0,-5-7 0,3-2 0,-3-2 155,-2 1 0,-5-1 0,-2-5 0,-2-2 172,-4-3 1,-1 1-1,-2-5 1,0 2 7,0 3 1,-5 3 0,-2 1-237,-2 0 0,-2 1 0,-5 5-510,0 4 0,5 4 0,2 4-549,2 4 0,2 3 1,5 7 1031,0 0 0,14 7 0,4 2 0</inkml:trace>
  <inkml:trace contextRef="#ctx0" brushRef="#br0" timeOffset="4007">7056 313 8550,'-5'-11'2153,"-1"0"-1665,1 8 1,12-4 0,4 8-395,3 5 1,2-3 0,0 6 0,2-2-388,3-3 0,-1 3 0,5-2 0,0-1-145,0-2 1,-4-2-1,4 0 206,-2 0 0,-2 0 0,-4 0 0,-3-2 121,-4-3 1,-2-4-1,-8-7 806,0 0 1,-2 0 0,-5 1-1,-8 3-194,-4 1 1,-8 2 0,4-1 0,0 4-242,0 4 1,-9 2 0,3 0-1,2 0-43,2 0 1,-1 8-1,4 2 1,3 5-81,1 1 0,2 1 0,2 3 1,3 1-129,6-1 1,3 3 0,2-1 0,2-3-85,3-1 0,4-2 0,9 0 1,3 0-18,6 0 1,3-5 0,2-2 0,2-2 53,3-4 1,-3-1-1,5-2 1,-1 0 73,-1 0 1,-5 0 0,-5 0 0,0-2 15,-2-3 0,3 3 1,-6-3-590,-3 3-252,-8 2 1,-11 0-1,-11 0 789,-3 0 0,-9 7 0,-2 2 0</inkml:trace>
  <inkml:trace contextRef="#ctx0" brushRef="#br0" timeOffset="8393">5019 1563 7918,'0'-16'-201,"0"0"0,0 0 0,0 0 1426,0 0 1,0 6 0,-1-1-103,-5-2 0,4 5 0,-5-1-384,0 2 1,5 3-560,-3 9 0,3 4 0,2 7 0,0 0-90,0 0 0,2 6 0,2 1 1,1 2-234,-1 3 1,-1 1 0,1-1 0,1-3-149,-1-2 0,-3 4 0,1-5 1,2-3 17,1-1 0,0-2 0,-5 0 78,0 0 127,0 0 1,0-9 309,0-7 0,0-7 1,0-11-1,0-1-57,0-3 0,0-6 0,-1 1 0,-3-3-141,-1-2 1,-1-6 0,6-1 0,0-2-111,0-3 0,2 4 1,2 3-1,3 3 28,2 2 1,0 5-1,5 2 10,2 2 0,-2 4 0,11 8 1,-2 6 16,-3 3 0,-2 2 1,0 0-1,1 2 126,3 3 0,-3 4 0,-6 9 1,-4 1-140,-2 3 1,-2 11 0,-5 0 0,0-1-123,0-4 0,-2 2 1,-3-5-1,-6 2 12,-3 0 1,-2-8 0,-2 3 0,-2-4-52,-1-2 1,-6-2 0,6-3-1,1-6 82,3-3 0,1-2 1,-1 0 138,1 0 0,6-2-85,-1-3 0,9-3 0,1-4 1,6 3 101,4 2 0,1 2 1,6 5-1,1 0 76,-1 0 0,0 0 0,0 0 1,0 1-56,0 5 0,0 3 1,0 5-1,0-2-119,0-1 1,0 0-1,0 5 1,0-2 14,0-3 1,-5 1-1,-1-5-265,3 2 1,1 0-1,2 4-1367,0-3 0,-5-6-833,0 1 2495,-1-3 0,6 5 0,0 2 0</inkml:trace>
  <inkml:trace contextRef="#ctx0" brushRef="#br0" timeOffset="8797">5725 1628 8355,'0'-11'224,"0"0"1,0 6-1,0-6 1,0-1 634,0-3 1,-2 5 0,-3 1-394,-6 2 1,-3 0 0,-2 3 0,0-1-239,0 1 1,-6 2 0,-1 2 0,0 0-73,0 0 1,2 0 0,4 2 0,1 2-91,0 1 0,0 8 0,2-3-63,3 4 0,-1 8 1,7-1-1,3-3-106,5-5 0,6 4 0,7-4 0,0-1-125,0 3 1,6-3 0,-1-1 0,1-4-126,1 0 0,0-5 0,5 3 0,-3-3-19,-2-2 1,4 0 0,-5-2-1,-3-1 173,-1-3 1,-4-6-1,-3 1 1,-6-3 518,-3-2 0,-2 0 0,0 0 0,-2-2-224,-3-4 1,-4 5 0,-7-5 0,-2 6 282,-3 6 0,3-3 0,-3 8 0,3 1-705,2 2 1,0 2 0,0 0-1011,0 0 1,7 2 282,3 4 1,6 1 1052,6 3 0,10 5 0,9-7 0</inkml:trace>
  <inkml:trace contextRef="#ctx0" brushRef="#br0" timeOffset="9118">6046 1419 7707,'-7'-16'-121,"5"0"0,-4 0 0,5 0 0,1 0 1929,0 0 0,5 5 0,2 1-662,2-3 1,-4 6-876,6 2 0,-7 5 0,3 5 0,-2 6-170,0 3 1,1 7 0,-8 2 0,-2 2-81,-1 4 0,-2 1 1,3 0-1,-1-1-40,1-2 1,-3-2 0,2 1 0,1-2 2,3-1 0,6-5 0,2 3 0,2-3-186,4-2 0,1-6 1,2-1-1,2-2-136,3-3 1,-3-2 0,5-2 0,-2 0-217,1 0 1,-1 0 0,-3 0 0,0-2-93,-2-3 0,3 1 0,-10-7 0,0-1-196,-3-2 0,-5-2 0,-2 0 842,-5 0 0,-10 0 0,-9 0 0</inkml:trace>
  <inkml:trace contextRef="#ctx0" brushRef="#br0" timeOffset="9284">6110 1547 8589,'-16'-8'1600,"1"-7"-641,5 5 1,4 2-726,12 3 1,3 3-1,7 2 1,0 0-350,0 0 0,0 0 0,2 0 1,1 0-260,3 0 0,-1 0 1,-3 0-1,1 0-771,3 0 0,-1 0 0,-5 0 1145,0 0 0,0-7 0,0-2 0</inkml:trace>
  <inkml:trace contextRef="#ctx0" brushRef="#br0" timeOffset="10013">6703 1531 8355,'0'-16'392,"5"6"154,1-1 1,-1 6-1,-5-6 1,-2 0 126,-3 2 1,-4-3 0,-7 7-421,0 1 1,-5 2-1,-3 2 1,1 0-1,-2 0-53,0 0 1,6 7 0,-3 4-1,5 3-71,1 2 1,1 0-1,3 0 1,3 2-123,2 4 1,1-5 0,6 5 0,2-4-191,4-2 1,-3 0-1,10 0 1,3 0-77,3 0 1,8-7-1,-4-2 1,0-2-111,1 0 1,2 1-1,-3-6 1,1 0-6,-1 0 1,3-6 0,-4-1 0,-4-2 455,-6-3 0,2 3 1,-5-2-1,0-1 296,-3-2 0,-5-8 1,-1 1-1,0 0-232,0-3 1,-5 7 0,0-5 0,1 4 702,2 2 1,-3 6-462,0-1 1,-1 9-385,6 2 1,0 7 0,0 9 0,2 0-67,3 0 0,-1 2 0,7 2 0,1 1-113,2-1 1,2-2 0,0-2 0,0-2-4,0-3 1,6 1 0,1-5-3,2 2 0,-4-5 0,6 1 1,0-3-1,-2-2-243,-4 0 0,2-2 1,-1-3 334,-3-6 0,-3-5 0,-3-4 1,-4-1 857,-2 1 1,-2-5-1,-5-1 1,0-5-405,0-1 1,0 0 0,0-2-1,0-1-150,0-3 0,2-3 0,2 8 1,1 4 61,-2 4 1,-1 4 0,-2 5 388,0 0-650,0 7 1,0 10 0,0 14-1,0 4-102,0 1 0,0 5 0,0 2 0,0 3-26,0 2 1,0 0 0,0 0 0,2-2-20,3-3 0,-1 3 0,7-5 0,-1 0-372,-1-3 1,5-5 0,-3 0 0,3-1 191,2 0 1,0-2-1,0-3 1,-1-4-464,-5 0 0,5-5 0,-5 3-115,5-3 1,-1-4 0,-3-3-42,-6-6 0,-3 2 929,-2-2 0,0-7 0,0-6 0</inkml:trace>
  <inkml:trace contextRef="#ctx0" brushRef="#br0" timeOffset="10167">7104 1435 8556,'-16'0'1135,"0"0"0,7-7-912,4-4 0,5 4 0,5 2 0,6 3-531,3 2 0,2 0 0,2 0 1,1 0 60,3 0 0,1 0 1,-3 0-1,3-2 247,2-3 0,-6 3 0,4-5 0</inkml:trace>
  <inkml:trace contextRef="#ctx0" brushRef="#br0" timeOffset="10389">7553 1291 8355,'0'-16'719,"0"5"492,0 0 0,0 6 0,2-4-659,3 2 0,-3 9 1,5 9-1,-2 3-478,1 2 1,-1 5 0,-5 2 0,0 1 1,0-1 0,5 0 0,1-4 0,-3 5-352,-1 1 0,-2-6 1,0 3-1,0-5-95,0-1 1,5 0 0,1 0-4321,-3 1 4691,-1-9 0,5 7 0,2-6 0</inkml:trace>
  <inkml:trace contextRef="#ctx0" brushRef="#br0" timeOffset="10802">8034 1403 8355,'9'-16'392,"-4"0"1,-3 5 0,-2 1 844,0-3 1,-7 1 0,-4-1-908,-3 3 1,-2 6 0,-2-1-1,-1 3-157,-3 2 0,1 0 1,5 0-1,0 2-46,0 3 1,0-1 0,0 8 0,1 4-31,5 4 0,-3 1 0,8-3 0,1 1-237,3 3 1,1 5 0,0-6 0,1-1-140,5-3 1,3-1 0,7 0-1,0 0-73,0 1 1,1-7-1,3-1 1,3-2 35,2-3 0,-3-2 1,2-2-1,1 0-57,0 0 1,-5-6 0,1-1-1,-3-2 556,-2-3 0,-2-3 1,-3-2-1,-6-3 346,-3-1 0,-2-8 1,0 2-1,-2-1-324,-3 1 0,-2 2 0,-5 7 0,1 1-4,-2 2 1,-1 8 0,-2-2-1,0 2-584,0 4 0,5 1 0,2 4-2093,2 3 2476,2 4 0,-2 7 0,-2 0 0</inkml:trace>
  <inkml:trace contextRef="#ctx0" brushRef="#br0" timeOffset="11275">8323 1339 8124,'0'-16'790,"1"0"939,5 0 0,3 2 0,7 3-1272,0 6 0,-6 5 0,-1 5-241,-2 6 0,-1 3 1,-6 2-1,0 2-89,0 3 0,0 2 0,0 6 0,0-4-212,0-2 1,0 4 0,0-4 0,0 0-116,0 0 0,0-2 0,0-4 1,0-1-280,0 0 0,0-6 37,0 1 419,0-7 0,0-4 1,0-11-1,0-3 0,0-4 195,0-4 0,0 3 1,0-8-1,0-1-16,0-3 1,7-1 0,4 0-62,3 0 0,2 0 1,2 2-1,1 3 1,3 7 25,-3 8 1,5-1 0,-1 8-1,0 2 105,0 1 1,4 4-1,-6 3 1,0 6-117,3 3 0,-7 4 0,5 3 0,-6 4-179,-5 0 0,1 5 0,-7-3 1,-1 1 53,-2-1 0,-2 3 1,0-5-1,0 0-102,0-3 0,-2 1 0,-2-2-196,-1-1 1,-6-8 0,4-3-359,-2-2 0,4-1-321,-6-6 1,6 0 0,-6 0 0,1-2 991,1-3 0,-13-4 0,4-7 0</inkml:trace>
  <inkml:trace contextRef="#ctx0" brushRef="#br0" timeOffset="11443">7553 1002 9537,'-18'-16'3028,"-1"6"-3430,13-1-573,1 7 1,7-3 974,3 7 0,4 0 0,7 0 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8T04:08:54.951"/>
    </inkml:context>
    <inkml:brush xml:id="br0">
      <inkml:brushProperty name="width" value="0.08571" units="cm"/>
      <inkml:brushProperty name="height" value="0.08571" units="cm"/>
      <inkml:brushProperty name="color" value="#E71224"/>
    </inkml:brush>
  </inkml:definitions>
  <inkml:trace contextRef="#ctx0" brushRef="#br0">15 496 8603,'-9'7'998,"4"3"1,5 3-280,5-2 0,-1-2 0,7-6-286,1 2 0,2 1-303,2-6 0,0 0 0,0-2-199,0-3 1,-5-4 0,-2-7 0,-2 0 155,-3 0 1,3-7 0,-2-2 0,-1-2-5,-2 0 0,-2-3 0,0-4 0,0 5 81,0 5 1,0-3 0,0 5 311,0 3-400,0 8 0,0 6 1,0 10 0,-2 6 0,-2 8 0,-1 5 7,1 1 1,3 1 0,2 5-1,5-3-83,4-1 0,-1-2 1,2 3-1,1-3-267,3-2 1,6-1 0,2-6-1,2 0 53,4 0 1,-4-7 0,1-2 0,1-2 58,-2 1 0,-2-1 0,-7-7 0,0-3 158,0-6 1,-1-3 0,-5-2 0,-3 0 200,0 0 0,-5-7 0,4-4 1,-5-2 27,-1 3 0,6-8 0,1 5 0,0 1-89,0-3 1,6 3 0,-3 1-28,4 6 0,3 5 0,0 3 1,3 4-1,3 2 28,2 4 1,-4 1-1,4 2 1,-1 2 20,-5 3 0,4 2 0,0 6 1,1-3-158,-1 3 1,-2 6 0,-5 3-1,0-3-204,0-1 1,-1 4 0,-3 1-1,-3 0-24,-2 0 1,-2 0-1,-5-3 1,-1 1 43,-5-1 0,-3-2 0,-7-4 1,-2-2 75,-3-1 1,3-2-1,-5 2 1,2-4-119,-1 0 1,-4-5 0,4 3 0,3-3-229,1-2 0,2-2 0,0-2 0,0-3 59,0-2 0,0-1 0,1-6 386,5 0 0,-12-7 0,5-2 0</inkml:trace>
  <inkml:trace contextRef="#ctx0" brushRef="#br0" timeOffset="151">336 79 8790,'-14'-20'0,"1"4"1955,3 2 0,6 5-1570,-1-2 0,5 8-385,5-3 0,4 19 0,7 5 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8T04:08:52.677"/>
    </inkml:context>
    <inkml:brush xml:id="br0">
      <inkml:brushProperty name="width" value="0.08571" units="cm"/>
      <inkml:brushProperty name="height" value="0.08571" units="cm"/>
      <inkml:brushProperty name="color" value="#E71224"/>
    </inkml:brush>
  </inkml:definitions>
  <inkml:trace contextRef="#ctx0" brushRef="#br0">376 560 8355,'7'-16'-1065,"-5"0"0,10 5 1065,-6 0 0,1 3 0,-3-5 0,1 2 0,2 8 0,-2-3 0,-3-2 0,5-1 0</inkml:trace>
  <inkml:trace contextRef="#ctx0" brushRef="#br0" timeOffset="1467">440 448 7918,'7'-9'-889,"-5"-5"1,5 5 829,-7-7 0,0 5 390,0 0 60,0 1 0,0-7-134,0 1 0,0 0 1,0 0 359,0 0 0,0 6 0,0-1 98,0-2 1,0-1-1,0-2-96,0 0 1,-2 2-1,-1 1 537,-2 3 1,-1 4-866,6-4 0,-5 8 0,0 2 0,1 9-229,2 5 0,2 9 0,0 4 0,0 3-159,0 2 0,0 6 0,0 1 0,0 0-165,0 0 0,0-1 0,0-6 1,0-2-149,0-3 1,0 3 0,0-5-1,0 0 186,0-4 0,-2-8 0,-1-2 8,-2 1 1,-8-5 0,2-1 43,-3-5 1,-2-2-1,-2-5 1,-1-5 451,-3-3 1,-4-7 0,2-2 0,1 0-161,0-1 1,-4-4-1,4 1 1,0-1 64,0 1 1,1 4 0,6 7 139,0 0 0,0 1-142,0 5 1,6 3-179,-1 7 0,9 7 0,2 3-140,9 5 0,11-1 0,3-2-19,2-1 1,1-6 0,7 4-1,-1-2 1,0-1 2,0 1 0,7-5 1,2 3-1,2-3-294,-1-2 1,-6-2 0,2-3 0,-5-4 320,-1 0 1,-5-5-1,-2 3 1,-2-3 455,-3-2 0,-8 0 0,-3-2 0,-2-4 13,-3-4 0,0-3 1,-1 1-1,2 1-60,-1-2 0,-2 4 1,-2 1 272,0 0 0,0 3-288,0 5 1,0 9-1,0 7-223,0 9 1,0 12-1,0 4 1,0 2 22,0 0 0,0-1 1,0 6-1,0 0-453,0 0 1,0-1 0,2-3 0,3-3 133,6-2 0,1 4 1,1-6-1,-3-3-303,3-5 0,8-1 359,6-6 1,-4-1-1,-2-5 1,-3 0 117,-2 0 0,-5-7 0,-2-4 0,-2-3 294,-4-2 1,5-2 0,-3-2 0,-1-1-90,-3 1 1,-1-3 0,0 2 97,0 1-119,0 2 0,0 11 1,0 7-1,0 9-52,0 6 1,6 2-1,1 3 1,0 1-98,0-1 0,5 1 1,-1-3-1,5-4-128,6 1 0,-3-1 1,8 0-1,1-3 40,3-6 1,6 2-1,1-1 1,-3-3-69,-1-1 1,-2-2-1,-2-2 1,-1-3 237,-2-6 1,-10-3 0,1-2 0,-7 0-30,-4 0 1,-2-2 0,-5-2 0,0-3 316,0-2 0,-7 6 0,-3-3 0,-5 4-69,-1 2 1,0 2 0,-2 3-1,-1 6-82,-3 3 1,-1 2 0,4 0 0,-3 2-162,3 3 1,6 4-1,3 7 1,-1 0-155,2 1 0,2 0 0,7 3 1,0 1-10,0-1 1,2-2-1,3-2 1,6 0-53,3 0 0,2 0 0,2-2 0,1-1-108,3-3 0,4-6 0,-2 1 0,1-3 151,3-2 1,-3 0-1,0 0 232,-2 0 1,-1 0 0,-8-2 0,-2-1 0,-3-5-55,-2 0 0,-1-3 1,-6-5-1,0 0 474,0 0 0,0-6 0,0 1 0,0 1-117,0 3 0,0 1 1,0 0 79,0 0-482,0 7 1,0 3 0,1 12-122,5 4 0,-4-1 0,5 2 0,0 1-24,3 3 1,-1 1-1,2-2 1,2-2-43,1-1 1,4-2-1,1 3 1,4-3-14,2-2 0,-3-1 1,3-6-1,-2 0-60,-4 0 0,5 0 0,-3-2 261,-1-3 1,-4 1 0,-4-7 0,-3-3 175,-2-5 1,-2 1 0,-5-5-1,0-1 310,0-2 0,0-5 1,0-1-1,-1-1-134,-5-5 1,5 2-1,-5-5 1,4 4-34,2 7 1,-5-1 0,0 10-49,1 2 1,1 8-212,-3 5 1,4 14 0,-3 8-1,3 7-62,2 2 1,0 10 0,0-3 0,0 2 5,0 0 1,2-2 0,3 0 0,4-1-284,0-5 0,7 5 0,-1-6 1,4-1 22,1-2 0,3 1 0,-2-3 0,-1-4-176,-2-4 1,0-7 0,1 4-597,3-1 0,-1-3 304,-5-5 1,-7-7-1,-4-4 1,-3-3-607,-2-2 1,-12 0 1349,-5 0 0,-9-7 0,1-2 0</inkml:trace>
  <inkml:trace contextRef="#ctx0" brushRef="#br0" timeOffset="1611">1803 271 8170,'-16'0'357,"6"0"1291,-1 0 0,9 0-872,2 0 1,9 0-729,12 0 0,2 0 0,4 0 0,-4 0-487,1 0 0,-5 0 439,8 0 0,0 0 0,5 0 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8T04:09:01.977"/>
    </inkml:context>
    <inkml:brush xml:id="br0">
      <inkml:brushProperty name="width" value="0.08571" units="cm"/>
      <inkml:brushProperty name="height" value="0.08571" units="cm"/>
      <inkml:brushProperty name="color" value="#E71224"/>
    </inkml:brush>
    <inkml:brush xml:id="br1">
      <inkml:brushProperty name="width" value="0.08571" units="cm"/>
      <inkml:brushProperty name="height" value="0.08571" units="cm"/>
      <inkml:brushProperty name="color" value="#004F8B"/>
    </inkml:brush>
  </inkml:definitions>
  <inkml:trace contextRef="#ctx0" brushRef="#br0">2967 546 8355,'0'-16'968,"-2"1"1,-2 6-543,-1 9 1,-2 8-1,3 8 1,-3 0-1,0 1 1,-2 5-326,0 5 0,4 3 1,-4 2-109,2 0 0,-4 0 0,4-2 0,0-1-44,0-2 1,0-2 0,3 3 0,-1-3-1,1-2 162,3-3 0,1-8 0,0-1 666,0 1-529,0-4 1,0-3-1,0-10 1,0-6-55,0-3 1,5-8 0,2-1 0,2 0-151,3 0 0,-3-6 1,2 1-1,1-6 1,3-4 0,1-4 1,0 2-1,0-1-293,0-3 1,5 5-1,1 1 1,-3 6 66,-1 6 0,-2-3 0,2 8 1,1 3 203,3 5 1,1 4 0,-3 6 0,3-2 111,2 1 0,-4 4 0,4 5 0,-2 6-64,-3 3 0,3 4 0,-2 3 0,-1 4-58,-2 0 1,-8 6 0,-1-3 0,0 6-170,0 3 0,-5 1 0,3-6 0,-2-2 10,1-3 1,-1 3-1,-5-5 1,0 2-34,0 0 0,5-8 0,1 3-636,-3-5 0,-1-1-1466,-2 0-2,7-7 2283,-5-1 0,-2-8 0,-9 0 0</inkml:trace>
  <inkml:trace contextRef="#ctx0" brushRef="#br0" timeOffset="229">2983 706 8355,'-16'0'126,"0"0"1,5 0 376,0 0 0,6 0 1,-4-2-70,2-3 0,3 3 0,10-3-420,4 3 1,5 2 0,1 0-1,0 0-174,0 0 1,2 0 0,1 0-1,4 0-158,2 0 1,0 0-1,4 0 1,-4 0-258,-2 0 1,5 0 0,-1 0 0,2 0-677,-3 0 1251,-2 0 0,-1-7 0,2-2 0</inkml:trace>
  <inkml:trace contextRef="#ctx0" brushRef="#br0" timeOffset="996">3769 257 8062,'8'-7'-72,"5"3"363,-8-6 0,1 4 198,-6-4 1,0 4-9,0-4 1,0-1-195,0-5 0,-2 7 1,-2 2-237,-1 0 1,-8 0 0,5-6 0,-3 2 79,0-1 1,-1 3 0,-8 0 0,-1 0-138,1 0 0,-3 0 0,0-3 1,-2 3 48,-4 2 0,1-4 0,-1 6 0,3-1 56,-3-1 0,-1 6 0,-2-5 0,0 4 10,0 2 1,-6 0 0,1 0 0,1 0 0,2 0 1,-3 0 0,-2 2-1,-1 4 23,1 4 1,-3-1 0,2 2 0,1 3-46,0 6 0,2-1 0,4 6 0,1 0-100,0 0 1,0 5 0,0 6 0,0-2 13,0 2 1,5 1 0,2 0 0,2 4 21,4 0 0,-1 4 0,2-6 0,0 0 68,4 0 1,3 6-1,1-4 1,4 2 48,5 0 1,1-6 0,0 4-1,1 0-41,5 0 0,3-5 0,8 1 1,3-3-73,1-2 0,8 0 1,-2 0-1,3 0-15,2 0 0,0-5 0,2-2 0,2 0-63,1 0 1,8-6 0,-3 3 0,5-6 14,1-6 1,2 3 0,-1-6 0,3 0-2,0 0 1,-6-1 0,9-6 0,-1 0-3,-1 0 1,3-6 0,-5-1 0,1-2 16,-6-3 1,6-3-1,-8-2 1,1-3 32,1-1 1,-7-8 0,-1 2 0,-4-3-19,-2-2 1,-2-9 0,-1-5 0,-4-6 14,-2 0 0,-4-5 1,-6-1-1,-4-3 16,-2 2 1,-2-1 0,-5 6 0,0 3 114,0 1 0,-7 2 0,-4 1 0,-5 4-52,-5 6 0,-4-2 0,-7 1 0,-2 5 18,-3 4 1,3 4-1,-4 7 1,5 1-390,0 2 1,1 10 0,2 0 0,2 3-426,1 2 0,7 2 1,-3 3-1,3 7 708,4 8 0,-10 5 0,8 7 0</inkml:trace>
  <inkml:trace contextRef="#ctx0" brushRef="#br0" timeOffset="1718">2999 1588 8341,'0'-16'312,"0"5"0,0 1 1526,0-3-1283,-7 6 0,5-2 1,-5 5 11,0-1 0,3 0-504,-7 5 1,1 7 0,-6 4 0,0 3 25,0 2 0,-6 7 1,1 4-1,0 3 5,-3 2 1,5 2 0,-8 2 0,0 3-1,2 2 1,-5 0 0,5 3-1,-2-3 63,1-2 1,1 4 0,-4-5 0,4-3-3,2-1 0,-4-2 0,6 0 0,1-1-14,3-5 0,1-1 0,0-5 0,1 1-202,5-1 0,-3-2-447,8-2-241,-8 0 249,12-7 0,1-2-534,10-7 0,-1 0-332,2 0 0,-1 0 1366,7 0 0,-9 7 0,0 2 0</inkml:trace>
  <inkml:trace contextRef="#ctx0" brushRef="#br0" timeOffset="2730">2069 2839 8818,'0'-9'2149,"0"0"-1531,0 4 0,0 5-452,0 0 1,-6 7-1,1 9 1,2 2-121,1 3 0,2-3 1,0 5-1,0-2-103,0 1 0,0 4 0,0-4 0,0-3-71,0-1 0,0-2 0,0 0 0,0 0 101,0 0 264,0 0-13,0 0 0,0-8 1,0-8-41,0-9 0,0-7 0,0-4 0,0-3-69,0-2 1,0-2-1,0-5 1,2 0-24,3 0 0,-3 0 0,3-2 0,-1 0-109,1 2 1,-2-4 0,6 11 0,0 1-98,0 2 1,0 4-1,4 2 1,-3 2 55,3 3 0,1 2 1,2 6-1,0-2 108,0 1 0,0 2 0,0 2 1,2 0-26,3 0 1,-3 0 0,4 2 0,-5 2-21,-1 1 0,-1 7 0,-3-1 0,-3 3-176,-2 2 1,-1 6 0,-6-1 0,0-1-95,0-2 0,0-2 1,-2 0-1,-4 0 89,-4 0 0,-5-2 1,-1-2-1,0-3-85,0-2 0,6 1-84,-1-3 395,7-3 1,-1 5 0,10-7-1,6 2 63,3 3 1,8-3-1,-1 3 1,1-3 67,1-2 1,-4 2 0,6 1-1,-2 4-110,-3 2 0,3 2 0,-1 5 0,-3 0-104,-1 0 1,-7 0 0,-2 2 0,-2 1 9,-4 3 0,-1 1 1,-2-3-1,0 1 45,0-1 1,-7-3 0,-6-1-1,-4 0 162,-5 1 0,-1-3 0,3-4 1,-3-2-28,-2-1 0,0-5 0,-3 3 0,3-3-50,2-2 0,-4 0 0,6-2 0,1-2-88,2-1 1,2-8 0,0 5-1,2-3-317,3 0 0,-1 0 1,6-5-1042,3 0 0,1 0 479,2 0 1,7 2-1,2 2 1,2 3 859,0 2 0,-1-6 0,13 4 0,2-7 0</inkml:trace>
  <inkml:trace contextRef="#ctx0" brushRef="#br0" timeOffset="3351">2678 2662 8262,'0'-16'0,"0"0"-134,0 0 0,0 6 1,0-1 343,0-2 0,-2-1 0,-1-2 167,-3 0 1,-1 0 0,2 0-49,-6 0 0,-3 0 0,-2 0-112,0 0 1,0 2-1,0 1 1,0 2-58,0-1 0,-2 5 1,-2 0-1,-1 1-82,1 1 0,-3-2 0,0 3 0,-2-1 24,-3 1 1,-1 3 0,-1 1 0,1 0 36,1 0 1,-11 1 0,7 3 0,-2 3-39,0 2 0,2 2 0,-2 3 0,-2 0-41,-1 2 1,-1-3-1,6 8 1,0-1-14,0 1 1,0 4 0,0 7 0,0 0 6,0 0 1,5 2-1,2 3 1,2 6 2,4 4 0,1-1 0,3-2 1,3-1 25,1 2 0,8-1 0,-3 1 0,6-2-36,6 1 0,-3-5 0,10 1 1,3-3-36,3 0 1,12 1 0,-1-6 0,7 0 0,4 0 0,0 0 0,6 0 0,-1-2-123,4-3 0,7-4 0,-2-7 1,0-1 4,1-5 1,2-3-1,-2-7 1,-1 0-3,0 0 0,4-1 0,-4-5 0,0-4 193,1-5 0,-3-8 1,-5-4-1,0-3 42,0-2 1,-7-7 0,-1-6 0,-5-6-110,-3-8 1,2-3 0,-12-4 0,-3-2 5,-1-2 1,-9 1 0,-4 5-1,-5 1-29,-5 5 0,-11-1 0,-13 9 1,-6 5 10,-8 4 0,-3 6 0,-3 6 0,3 4-182,3 2 0,-3 4 1,5 8-1,0 6-390,4 3 1,5 2 0,3 0 0,4 2-914,2 3 1,3 9 1477,10 8 0,-5 13 0,7-1 0</inkml:trace>
  <inkml:trace contextRef="#ctx0" brushRef="#br0" timeOffset="4167">2822 3576 8355,'0'-10'-6,"0"-1"0,-1-2 332,-5-1 0,5-2 1207,-5 0-257,4 7-162,-5 2-950,6 7 1,1 2 0,8 3-104,1 6 1,6 3 0,-5 2-1,6 0-87,6 0 1,-3 0 0,10 2 0,3 2-25,4 1 1,10 9 0,0 1 0,8 4 36,3 1 0,9 5 0,10 2 0,6 1-216,4-1 1,-41-20 0,1 0 0,39 20 129,-1 3 1,-2 1 0,-6-4-1,-4-6 1,-10-3 248,-5-2 1,-4-7 0,-6-4 0,-4-3 207,-6-2 0,-5-2 1,-5-1-1,-6-4 428,-3-2 0,-2-2-32,0-5 0,-7-2-173,-4-3 0,-3-4-465,-2-7 0,-2 5-225,-3 1 1,1 6 0,-5-3-501,2 0 72,2 5 1,5-3-1,2 8 1,1 4-427,3 2 0,1 0 1,-4 4-1,4-3-1147,2 3 1,-3 1 2109,4 2 0,1 0 0,5 0 0</inkml:trace>
  <inkml:trace contextRef="#ctx0" brushRef="#br0" timeOffset="4582">5051 4603 8355,'8'-9'-139,"0"2"0,3 1 517,0 1 0,-8-8 187,3 3 1,-5 1 0,-1-2-238,0-1 1,-7-1 0,-3 1 0,-5 3-4,-1 2 1,0-4 0,-1 6-1,-3 1-133,-1 2 1,-6 2 0,4 0 0,-2 0-74,-4 0 0,1 2 0,-1 2 0,4 3-67,2 2 0,-4 1 1,6 8-1,3 2-69,6 1 0,-1 2 1,8-1-1,1 3-27,3 0 0,2 3 1,5-5-1,4 0-98,5 1 0,6 2 0,2-4 0,2-3-651,4-1 495,8-2 1,-3-2 0,3-1-49,-3-2 0,4-8 0,-3 2 0,-3-3 19,-3-2 0,-4 0 1,1 0-1,-4 0-218,-4 0 1,-4-7 0,-2-4 544,-1-3 0,-7-9 0,3-2 0</inkml:trace>
  <inkml:trace contextRef="#ctx0" brushRef="#br0" timeOffset="5218">5420 4410 8355,'9'-16'178,"-2"0"108,-7 0 0,-2 2-124,-3 3 1,2-3 0,-6 3 0,0-3 225,0-2 0,-2 2 0,-5 1 0,-2 2-31,-3-1 1,3-2-1,-5-2 1,0 1-123,-4 5 1,2-4-1,-2 5 1,-1-2-122,-2 0 0,-3 8 0,1-3 0,-1 3 31,-5-3 1,4 5-1,-5-5 1,2 6-75,-1 6 1,-4 3 0,2 7 0,1 0-20,0 0 1,-4 7 0,6 4 0,1 3 31,2 2 1,4 2 0,1 1-1,5 5-115,0 1 1,3-4 0,5 4 0,2 0-48,3 0 0,-1-4 1,6 4-1,3-2 43,1-3 1,2 3-1,2-1 1,3-3 28,6-1 0,5-2 0,3 0 1,4 0 65,2 1 0,0-3 1,4-2-1,-2-3-11,1-2 1,8-1-1,1-6 1,-1 0 1,3 0 0,-2-2 0,1-1 0,-1-4-21,1-2 1,1-2 0,-4-5 0,5 0-15,1 0 1,0 0-1,3 0 1,-1-2 65,1-3 0,-3-2 1,0-7-1,-1-1-1,-5-3 1,4-7 0,-1 2 0,-3-3-42,-1-8 1,-2 0-1,0-9 1,1-1-72,-1-3 1,-2-6 0,-3-1-1,-8 3 57,-6 1 0,-6-4 0,-7 1 0,-2 1 147,-3 2 1,-11 2 0,-11 0 0,-5 2-89,-6 3 0,3 4 0,-8 7 0,0 0-260,2 0 0,2 7 1,5 3-1,-1 6-515,-3 6 1,3-3-1,6 8 1,2 3-1779,-1 6 1,5-1 2467,1 8 0,-3 0 0,0 5 0</inkml:trace>
  <inkml:trace contextRef="#ctx0" brushRef="#br1" timeOffset="14096">3352 4603 6498,'1'-9'1640,"5"3"-1162,-4 5-193,5 1 1,-6-2 336,5-4-59,-4 5-478,5-14 1,-9 14 0,-2-7 86,-1 1 1,0 4-52,5-8 0,-2 8 0,-2-5 33,-1 1 0,0 4 0,3-6-27,-3 2 0,-4-6 0,-7 4-62,0 0 1,-1-5-1,1 5 1,0-1-4,0-1 0,-1 6 0,-3-6 0,-1 0 17,1 2 0,-3-5 0,0 5 1,-2-2-25,-4 1 1,-1-1 0,0-3 0,1 1 13,2 3 0,-1 1 0,-8-4 0,-1 4-107,1 2 0,-5-4 1,0 4-1,-2 0 78,1 0 0,-6-4 0,-6 6 0,3 0 37,1-2 0,2 5 1,-1-4-1,1 5 77,0 1 0,2 0 0,1 0 0,3 0-77,-3 0 1,0 0-1,1 0 1,1 1-2,-1 5 0,3-4 0,0 5 0,0-2 8,0 0 0,5 6 0,-3-4 0,3 0-25,4 0 1,-3 6 0,8-4 0,-3 2 5,-3-1 0,7-1 0,1 4 0,2-4 35,3-2 1,-3 3-1,1-3-40,3 2 1,1-5 0,4 3 0,1-2 53,3 1 1,4-1-68,-4-5 1,4 0-105,-4 0 0,6-2 52,-1-3 1,5 3-832,5-3 0,-1-2-726,6 1-2874,-6 1 4436,10 5 0,-5 0 0,7 0 0</inkml:trace>
  <inkml:trace contextRef="#ctx0" brushRef="#br1" timeOffset="14560">1395 4186 7922,'-10'-6'206,"-1"1"1,6-6 375,-6 6 0,7-2-146,-1 1 1,1 5 46,-1-5 1,2 5-296,-8 1 1,0 5 0,-5 2-147,0 2 1,0-4 0,0 4 0,0 0 5,0 0 0,0 0 0,0 3 0,2-1 43,3 2 0,-3-5 0,3 3 34,-3 2 1,-1 1 0,3 0-214,1-3 0,8-2 176,-3-4 1,5-1 33,1 6 1,0-4-1,1 4-55,5 3 1,-3-6-1,8 0 1,1-2-88,3 1 1,3 4-1,1-2 1,4-1-75,2 0 0,-3 5 0,4-3 0,1 2-86,-2 0 0,5-2 1,-5 3-1,0-3-96,-3-2 0,-5 4 1,-1-6-1,-1 0-454,-5 3 730,-2 0 0,-16 8 0,-1 1 0</inkml:trace>
  <inkml:trace contextRef="#ctx0" brushRef="#br1" timeOffset="19418">80 4186 8355,'-8'0'-1610,"0"7"1907,1-5 1,5 6 32,-3-2 0,2-4 198,-3 3 0,4-1 561,-3 1-527,3-3 0,-3 7 407,0-4-535,-1-3 1,5 5-168,-5-7 0,4-2-269,-3-3 0,3 1 1,2-7 35,0-1 0,0-2 0,0-2 0,0 0 10,0 0 0,0-6 0,0 1 1,0-1 7,0-1 1,0 0 0,0-5 0,0 1-62,0-2 0,0-6 0,0-4 0,0-2 35,0-4 1,2-1 0,2-2 0,1-2 27,-1-4 0,-3 4 0,1-3 0,2 3 80,1 2 0,0 0 0,-5 0 0,0 1-36,0 5 1,0-5 0,2 5 0,2-3-33,1 2 1,6-7 0,-4 6-1,2 1-13,3 2 0,2-9 1,2 2-1,1-2 81,-1 0 15,7 2 0,-4-5-6,8-1 1,0-1-29,5 2 1,0-4 17,0-8 0,0 12 10,0 0 1,0 6-4,0-6 0,6 3-34,-1 2 1,1 1 0,-8 5-16,-3 4 1,6-1 0,-4 2 0,-1 1-158,3 2 1,-1 0-1,2-1 1,0-3 23,0 3 1,0 1 0,0 2-1,0 0 57,0 0 0,1 0 0,-1 1 0,-2 3 19,-3 1 1,1 7 0,-5-1-1,0 3 1,1 2 0,-3 0 1,-5 0-1,0 2 5,0 3 1,-2 2 0,-1 6-96,-2-3 0,-6 1 22,6 5-16,-8 0 10,4 0 77,-7 0-159,0 0 1,-2 5-23,-3 1 1,2 4 0,-6-2-8,2 0 1,-1-4-162,3 1 0,1-3 42,-6-2 1,4 0 35,-4 0 1,4-2-1,-2-3 104,0-6 1,-2-3 0,3 0 0,-1 1-4,1 3 0,-5-1 0,1-3 0,-3 1 67,-2 3 1,5 1-1,0-4 1,-1 4 115,-2 2 1,-2-4 0,0 6 0,0 0-1,0-2 1,5 5 0,0-4 0,1 3 157,1-2 0,-6 3 12,5-4 1,-5 5 0,1 2 21,3 5 1,-3-3 69,4 8 1,2 0-186,3 5 1,3-6 0,4-1-96,3-2 0,4-1 0,9-6 0,2 0 5,1 0 1,6 0 0,-4 0-1,2-2-37,3-3 1,3 3 0,1-3-1,-2 1-56,-3-1 0,3 3 1,-3-3 12,3 3 0,-3 2-97,0 0 0,-6 2 30,6 3 0,-8-2 78,3 8 1,-6-6 12,-6 6-52,5 0 59,-14-2 0,12 7 0,-8-2 0,-1 7-20,-2 4 1,-8 0-3,1 2 0,-8 3 33,3-3 27,-4 3 1,-3 2 0,3-1-17,4-5 0,-3-2 0,8-8-211,1 0 1,2 0-1,2 0-607,0 0 0,0 0 0,2-2-677,3-3 0,-1 1 1484,7-6 0,7-1 0,7-5 0</inkml:trace>
  <inkml:trace contextRef="#ctx0" brushRef="#br1" timeOffset="21420">5340 1828 8355,'-11'-5'285,"1"0"130,-3 1 1,1 1 0,-1-1 340,3-1 1,4-1 1109,-5 6-1453,8 0 0,-2 0-336,10 0 0,4 0 0,7 0 1,2 0-105,3 0 0,-1 0 0,8 0 0,4 0-103,4 0 1,3 0 0,-1 0 0,4 0 91,5 0 1,1 0 0,0 0 0,0 0-5,0 0 0,0-1 1,-2-3-1,-5-1-9,-9 1 0,-1 2 1,-10 1-1,-1-3-149,-2-1 1,-8-1-110,1 6 0,-9 0 1,-2 0-1,-9 0-284,-5 0 1,-2 0 0,0 2 0,-1 2 108,1 1 1,-5 6-1,-2-4 1,0 0-317,0 0 800,-6 6 0,4-5 0,-7 9 0</inkml:trace>
  <inkml:trace contextRef="#ctx0" brushRef="#br1" timeOffset="21785">5532 1925 8355,'-23'5'0,"-2"0"8,0-1 0,-3 0 0,7-1 156,1 2 0,2 1 0,2-6 1,2 2 543,3 3 0,-3-3-34,3 3 0,2-1 448,-1 1-644,6-3 0,-3 7-315,7-4 1,2-3 0,3 3 0,6-3-80,3-2 0,4 0 0,1 0 0,5 0-216,0 0 1,9 0 0,6 0 0,0 0 39,0 0 1,6 0-1,-3 0 1,5 0 119,1 0 1,4 0 0,-3 0 0,-4-2-7,-4-3 0,-4 3 0,-6-3 0,-5 3 67,-4 2 0,-4-6-101,-2 1-508,-7 0-379,-2 5 0,-14 0-729,-4 0-29,4 0 0,1 0 1657,12 0 0,-3-6 0,8 1 0,0-7 0,5 3 0</inkml:trace>
  <inkml:trace contextRef="#ctx0" brushRef="#br1" timeOffset="22187">6078 1636 8333,'-11'-5'197,"0"-1"1,6-1 0,-6 4 251,-1-3 1,3 1-1,0 3 615,2-3 1,-6 3-356,3-3 0,1 3 101,-2 2-478,7 0 1,-3 7-203,7 4 0,7-2 0,4 0 0,3-1-57,2 1 0,2 2 1,2 5-1,3 0-54,2 0 1,2-2-1,3-1 1,-1-2-290,-3 1 0,-1 2 1,2 2-1,-6 0 122,-3 0 1,-2 6 0,-2-1-1,-3-1 99,-6-2 0,-3-1 0,-4 3 0,-3 1 71,-6-1 1,-3-4 0,-2-3 0,0-3 35,0 3 0,-5-1 0,1 1 1,4-4-265,4-2 0,1 5 0,-3-1-907,3 3 1,-2-3-1,8-1-1962,2 3 3075,1-6 0,9 0 0,2-7 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8T04:09:26.494"/>
    </inkml:context>
    <inkml:brush xml:id="br0">
      <inkml:brushProperty name="width" value="0.08571" units="cm"/>
      <inkml:brushProperty name="height" value="0.08571" units="cm"/>
      <inkml:brushProperty name="color" value="#004F8B"/>
    </inkml:brush>
  </inkml:definitions>
  <inkml:trace contextRef="#ctx0" brushRef="#br0">209 241 7133,'0'-16'1438,"0"0"0,0 5-407,0 0 0,-2 2-551,-3-1 0,1 2 0,-5 10-336,2 4 1,-4 2-1,4 9 1,-2-1 14,-3 0 1,3 5 0,-2 2 0,0 2-137,3 4 1,-7-4 0,6 1-1,-1 1-105,-1-2 0,6 3 0,-4-6 0,0-3 43,0-1 1,4-2-1,-4 0 138,2 0 1,1-5 31,6 0 1,0-10-68,0-1 0,0-7 0,0-10 0,0-3 28,0-1 0,2-8 1,2 2-1,3-3-18,2-2 1,-4-2 0,4-2 0,0-3-39,0-2 0,1 6 1,6-3-1,2 4-181,4 2 0,-5 6 1,7 1-1,-3 3 219,0 8 0,6 0 0,-4 8 0,0 3 132,1 1 0,2 2 0,-3 0 0,1 2 37,-1 3 1,-2 4 0,-5 9 0,0 3-140,0 6 1,-5-2 0,-2 2 0,-2 1-272,-3 3 0,-3 1 0,1 0 0,2 0-51,1 0 1,0 0 0,-5-2 0,0-1 35,0-3 1,0-4 0,0 3 0,0-2-267,0-4 0,2-1-1029,3-2-1120,-3 0 1564,5-7 0,-8-3 0,-5-12-554,-4-4 1587,-5 2 0,-1-13 0,0 3 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8T04:09:26.703"/>
    </inkml:context>
    <inkml:brush xml:id="br0">
      <inkml:brushProperty name="width" value="0.08571" units="cm"/>
      <inkml:brushProperty name="height" value="0.08571" units="cm"/>
      <inkml:brushProperty name="color" value="#004F8B"/>
    </inkml:brush>
  </inkml:definitions>
  <inkml:trace contextRef="#ctx0" brushRef="#br0">143 33 7714,'-23'0'-1040,"5"0"1846,-4 0 0,4-5 0,2-1 448,0 3 26,0 1-1030,7 2 1,4 0-1,10 0-310,6 0 0,3 0 0,4 0 1,2 0-126,1 0 1,6 0 0,-4 0 0,2 0-242,4 0 0,-5 0 0,3 0 0,2 0-294,1 0 1,-3 0-1,-2 0 720,-2 0 0,5-7 0,-3-2 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8T04:09:27.294"/>
    </inkml:context>
    <inkml:brush xml:id="br0">
      <inkml:brushProperty name="width" value="0.08571" units="cm"/>
      <inkml:brushProperty name="height" value="0.08571" units="cm"/>
      <inkml:brushProperty name="color" value="#004F8B"/>
    </inkml:brush>
  </inkml:definitions>
  <inkml:trace contextRef="#ctx0" brushRef="#br0">1139 449 8355,'2'-16'0,"1"0"0,3 0 0,-3 0 36,-1 0 1,-2 6 0,0-1 0,0-2 0,0-1 94,0-2 0,0 5 0,0 1 0,0-3 1,0-1-1,0-2 0,0 0 0,0 0 331,0 0 0,0 0 0,-2 0 0,-3 0 0,-6 0 173,-3 0 0,-2 0-469,0 0 0,-7 0 1,-2 1-1,-2 3-30,0 1 0,1 8 0,-7-5 0,1 3-30,0 0 0,0-1 0,0 6 0,0 0 12,0 0 0,-5 2 1,-1 2-1,3 3-37,1 2 1,-4 3 0,1 8 0,1 3-65,2 2 1,-3-4 0,0 6-1,1 2 27,2 1 1,2 2-1,0 2 1,0 1-64,0 3 1,2 1 0,3-2-1,4 6 16,-1 4 1,7-1 0,-3-2-1,6-1 37,3 2 1,8-1 0,-3 1 0,4-4 7,2-2 0,2 4 0,5-6 0,8-1-3,4-2 1,10-2 0,-3-2 0,6-1-26,6-3 0,3-6 0,7 3 1,0-3-73,0-4 1,7 3-1,4-10 1,2 0-168,-2-4 1,3-3-1,-5-4 88,0-3 0,4-4 1,-8-7-1,-1 0 0,-2-2 35,-2-3 1,0-4 0,-2-9 0,-3-2 121,-6-1 0,1-13 0,-4 0 1,-6-5 31,-3-6 0,-9-1 1,-7-2-1,-2 2 113,-3 3 1,-4-2 0,-6 8 0,-4 3-35,-5 5 0,-8 6 1,-2 9-1,-1 3-22,-1 6 0,5 3 0,-3 4 0,1 3-281,-1 6 1,3 3 0,-3 5-1,2 6-1502,4 7 1674,1 11 0,-5-2 0,-2 7 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8T04:09:27.983"/>
    </inkml:context>
    <inkml:brush xml:id="br0">
      <inkml:brushProperty name="width" value="0.08571" units="cm"/>
      <inkml:brushProperty name="height" value="0.08571" units="cm"/>
      <inkml:brushProperty name="color" value="#004F8B"/>
    </inkml:brush>
  </inkml:definitions>
  <inkml:trace contextRef="#ctx0" brushRef="#br0">434 16 10258,'-9'-8'1142,"2"0"1,1 10 0,-1 4 0,0 4-910,0 4 0,-6 4 1,3 4-1,-4 3-126,-3 0 1,0 10 0,-3-3 0,-1 2-94,1 0 1,-3 0 0,2 1 0,1 3-32,2-3 0,0-1 0,-1-3 1,-3-3 83,3-1 0,3-6 1,3 4-1,3-2 0,-3-3 1,4-4-1,0-4 1,0-3-72,0-2-57,6 6-35,-4-11 0,9 5 1,1-9-332,2-3 0,1 1-734,-6-7-966,0 8 0,0-2 2127,0 10 0,-7 4 0,-2 7 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8T04:09:28.523"/>
    </inkml:context>
    <inkml:brush xml:id="br0">
      <inkml:brushProperty name="width" value="0.08571" units="cm"/>
      <inkml:brushProperty name="height" value="0.08571" units="cm"/>
      <inkml:brushProperty name="color" value="#004F8B"/>
    </inkml:brush>
  </inkml:definitions>
  <inkml:trace contextRef="#ctx0" brushRef="#br0">386 177 8309,'0'-16'541,"0"0"-224,0 0 1,0 0 0,-2 2-1,-2 1 143,-1 2 1,-7 2 0,1-3 0,-3 1 75,-2-1 0,0 5 0,-2 0 0,-2 1-297,-1 1 0,-1 0 1,5 5-1,-3 0-70,-1 0 0,-1 1 1,6 3-1,0 3-30,0 2 1,0 3 0,0 8 0,0 1-43,0-1 0,5-2 0,2 0 0,2 1-187,4 3 1,1-1-1,2-5 1,2 0-127,3 0 0,4 0 1,7-2-1,2-1-17,3-3 0,-1-4 0,5 3 1,0-2 58,0-4 1,-1-1-1,5-2 1,-4 0-251,-2 0 0,4 0 1,-4 0-1,0 0-517,0 0 0,-1 0 393,-6 0 1,-6-5 547,1 0 0,-7-1 0,3 6 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8T04:09:29.271"/>
    </inkml:context>
    <inkml:brush xml:id="br0">
      <inkml:brushProperty name="width" value="0.08571" units="cm"/>
      <inkml:brushProperty name="height" value="0.08571" units="cm"/>
      <inkml:brushProperty name="color" value="#004F8B"/>
    </inkml:brush>
  </inkml:definitions>
  <inkml:trace contextRef="#ctx0" brushRef="#br0">977 290 7263,'0'-11'434,"0"0"0,-5 6 3,-1-6 1,1 6 13,5-6 0,0 0-102,0-5 1,-2 6-1,-1-1-69,-3-2 1,1-1 0,3 0-22,-3 3 0,1-3-169,-6 3 1,-1-3-1,-5 0 1,2 1 95,3 3 1,-3 4 0,3-3-1,-3 2-86,-2 4 1,-6-4 0,1 1 0,0 1-4,-2-2 1,3 5 0,-7-3 0,0 3 23,3 2 0,-7 0 1,5 0-1,-5 0-44,-1 0 0,0 0 0,0 2 0,0 1 1,0 3 1,0 8 0,0 0 0,1 6-31,5-1 1,-5 6 0,6 2 0,-1 1-19,-1-1 0,7 3 1,-3-3-1,2 3-16,0 3 0,1-1 0,7 0 0,5-2 33,0-3 0,1 1 0,4-5 0,-3 2 18,3 4 0,3-1 1,3-1-1,4-4 8,2 0 1,2-3 0,7 5 0,2-2-85,1-3 1,2-3 0,-2 0 0,4-1-3,0 0 1,6 0-1,-5 0 1,5 0-35,1 0 0,0 0 1,0-2-1,0-1 3,0-3 1,2-6 0,1 1-12,3-3 0,1 3 1,-3 1-1,1-3 1,1-1-52,1-2 0,-5-5 0,3-3 0,-3 1 113,-2 0 0,0-5 1,0 1-1,-2-3 43,-3-2 0,2-2 0,-8-2 0,-1-3-35,-3-2 1,3-2 0,-2-6 0,-4-3 10,0-1 0,-7-3 1,-1 5-1,-4-3 61,-2 3 1,0-4 0,-2 1 0,-4 2 37,-4 3 1,-5 2-1,-2 5 1,-3 2-208,-1 1 1,-8 7-1,4-2 1,-1 8-258,-1 3 1,2-1 0,-4 5 0,4-2 34,2 1 0,-3 9 1,2 6-1,1 3 304,0 2 0,2 7 0,5 2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8T04:00:27.414"/>
    </inkml:context>
    <inkml:brush xml:id="br0">
      <inkml:brushProperty name="width" value="0.08571" units="cm"/>
      <inkml:brushProperty name="height" value="0.08571" units="cm"/>
      <inkml:brushProperty name="color" value="#E71224"/>
    </inkml:brush>
  </inkml:definitions>
  <inkml:trace contextRef="#ctx0" brushRef="#br0">255 285 8119,'-5'-10'457,"-1"-1"0,-6 7 1,1-1 225,-3 3 1,3 2 0,1 0 550,-3 0-627,6 0-605,0 0 0,7 2-49,0 3 1,7-3-1,4 3 1,3-1 0,2 0-105,0 1 1,5 0 0,3-5 0,-1 0-78,0 0 1,5 0-1,-3 0 1,2 0-5,0 0 0,-8 0 0,3 0 205,-4 0 1,-4-7 137,-4-4 1,-4-3 0,-13 0-1,-8 1-25,-4 3 0,-10 4 0,3-2 0,-3 0 146,2 5 1,-3 1-1,3 2 1,-3 0 46,-2 0 1,0 7-1,2 2 1,3 4-195,6 3 1,3-4 0,2 9 0,1-3-168,5-2 0,-3 6 0,8-1 0,1-1-115,3-3 0,8 0 0,3-1 0,5 0-84,1 0 1,2-2-1,1-2 1,4-3-2,2-2 0,-5 1 0,1-5 0,-3 2-334,-2-1 727,-7-2 0,-4-2 0,-10-2 146,-6-3 1,-3 3 0,-4-3 0,-1 3 9,-3 2 0,-5 5 1,4 2-1,0 2 27,0 4 1,2-1 0,6 2 0,3-1-192,1-1 1,6 11 0,-4-7 0,2 2-147,3 0 0,4-2 0,6-2 0,4-1-148,5-2 0,2-3 0,5 5 1,3-4 3,0-2 1,5 4-1,-5-6 1,2-1 39,-1-3 1,-4-1 0,3 0-1,-2 0 59,-4 0 0,-1 0 1,-2 0-1,0 0 1,-5-5-226,0 0 1,-6-1 0,4 5-1978,-2-5 2290,-2 4 0,3-12 0,0 5 0</inkml:trace>
  <inkml:trace contextRef="#ctx0" brushRef="#br0" timeOffset="543">624 478 8212,'-16'-7'-66,"0"-1"1,2-4 667,3 1 0,2 8 303,4-3 0,1 3 7,-7-3-842,8 5 1,3-8 0,10 5-76,5-1 1,1 0 0,0 5 0,0 1-148,0 5 1,0 1 0,0 5 0,-2-1-77,-3 1 1,1 4 0,-5 4 0,1 1 60,-1-1 0,-2 3 1,-5-1-1,0-3-85,0-1 1,0-2 0,0 0-1,-2 0 162,-3 0 0,3-5 427,-3-1-53,3-6 0,2-4 1,0-11 25,0-3 0,0-7 0,2-1 0,1 1-54,3-2 1,6 3 0,-3-7 0,2 1-78,-1 1 1,-1 2 0,4 7-1,-4 0 37,-2 0 0,0 7 0,-3 2-174,1-1 0,0 8 0,-5 0-44,0 9 1,0 7 0,-1 4 6,-5 1 1,4 1-1,-3-6 1,3 2-172,2 3 0,0-3 1,0 3-1,2-3-138,3-2 1,-1-2 0,7-1 0,1-3-76,2 3 0,2-6 0,0 0 0,0-2-64,0 1 1,2-1-1,2-5 1,1 0-51,-1 0 1,-1 0-1,1 0 1,1 0 492,-1 0 0,-2-7 0,-2-2 0</inkml:trace>
  <inkml:trace contextRef="#ctx0" brushRef="#br0" timeOffset="1092">1490 558 8355,'10'-16'25,"1"0"268,-7 7 0,3-5 146,-7 3 1,0 2-1,-2-2-96,-3-1 0,-2 3 0,-6 0 0,2 2 7,-1 3 1,-8-3 0,-1 2 0,0 1-118,-3 3 1,5-5 0,-6 1 0,0 1-82,0 3 0,5 2 0,-3 5 0,2 3-83,-1-1 0,3 7 0,6-5 1,3 5-111,-3 1 1,6 5 0,2 0 0,3-1-181,2-2 0,0-2 0,0 0 0,2 0-151,3 0 1,4 0 0,7 0-1,0-2 89,0-3 1,6-2-1,1-6 1,0 3-110,0-3 0,4-1 0,-6-2 1,0-2 286,3-3 1,-7-2-1,5-6 1,-6 3 261,-5-3 0,1-1 0,-7-2 0,-1 0 272,-2 0 1,-2-5 0,0-1-1,0 3 315,0 1 1,0 2 197,0 0-863,0 0 0,0 9 0,0 7-129,0 8 1,0 7 0,2 1-1,1 0-107,2 0 1,8 0 0,-2 0-147,3 0 1,2-2-1,0-1 1,0-3-1,0 1-370,0-2 1,5 3-1,1-4-178,-3 0 1,-1-4 0,-2 1 850,0-3 0,0-2 0,0 0 0</inkml:trace>
  <inkml:trace contextRef="#ctx0" brushRef="#br0" timeOffset="1788">1907 478 8542,'-7'-16'1612,"5"5"-684,-4 0 1,3 2 931,-2-1-1502,3-5 1,-5 15-203,7 0 1,0 8-1,0 8-154,0 0 1,0 5 0,0 0 0,0-1 42,0-2 1,0-2 0,0 0 0,1 0-444,5 0 1,-4 0 0,3 0-2,-3 0 0,-1-7 0,3-2-12,1 0 574,1-5 0,-6-2 0,0-11 1,0-3-19,0-2 0,0 0 0,0 0 0,0-2-38,0-3 0,0 1 0,0-5 0,1 0-31,5 0 0,-3 6 0,8-3 0,2 6-68,1 6 0,2-3 0,0 8 0,0-1-13,0-1 1,0 6 0,0-5-1,0 6 4,0 6 0,0-3 0,-2 8 0,-1 1 8,-2 3 0,-3 1 0,5 0 0,-4 0-39,-2 0 0,-2 5 0,-3 0 0,2-1-46,1-2 0,0-2 0,-3 0 23,3 0 1,-3-5 107,4-1-31,-5-6 0,-1 1 0,0-10-4,0-6 1,0-3-1,0-2 1,0 0-36,0 0 1,7-6 0,2-1 0,2 0-57,0 0 1,-1 2-1,7 6 1,-1 3 36,0 1 0,0 8 0,0-3 1,0 4 104,0 2 0,0 0 0,0 0 0,0 2 81,0 4 0,-2-3 1,-1 8-1,-5 1-88,0 3 1,2 2 0,-4 3 0,-3 1-96,-1-1 1,-2-2 0,0-2-138,0 0 0,0 0 0,0 0-425,0 0 1,0-5-403,0-1 1,2-6-592,3 1 0,-1-3 1588,6-2 0,1-7 0,5-2 0</inkml:trace>
  <inkml:trace contextRef="#ctx0" brushRef="#br0" timeOffset="2347">2708 462 8355,'-8'-7'201,"2"-4"1,4-3 424,2-2 0,0 5 0,0 0 0,0-1 2095,0-3-2293,0-1 0,6 9-179,-1 7 1,0 7 0,-5 11 0,0 2-140,0 1 0,0 8 0,0-3 1,0 5-112,0 1 1,0 0 0,0 0 0,0 0-167,0 0 1,0 5-1,0 1 1,0-4 43,0-6 0,2 3 0,2-6 1,1 1-36,-1 1 0,-1-7 0,1 1 24,1-3 1,2-9 342,-1-4 0,-5-7-64,5-8 1,-4-1 0,-2-12-101,0 0 0,0-4 1,0-9-1,0-3 0,0 0-52,0 0 0,0-4 0,0 4 0,0 1-32,0 4 0,1-1 1,3 10-1,3 0 10,2 3 0,-4-1 0,6 2 21,1 1 0,1 8 0,-1 3 0,-1 2 7,2 3 0,6-3 0,3 2 0,-3 1 3,-1 2 1,3 2-1,1 0 1,-3 2 1,-1 4 0,4 2 0,-1 8-73,-2 1 0,-6 0 0,-4 3 1,-2 1-46,-3-1 0,-3-2 0,-1-2 0,-1 0 35,-5 0 0,-1 0 1,-5 0-1,1-2-17,-2-3 0,-3 3 0,-3-5 0,-3 0-153,3-4 0,3-1 0,3-1 0,3 3-731,-3-3 1,4-1-365,-1-2 1,6-7 485,-1-4 1,5-3 857,5-2 0,11 0 0,9 0 0</inkml:trace>
  <inkml:trace contextRef="#ctx0" brushRef="#br0" timeOffset="3050">3270 542 8355,'9'9'2176,"5"5"-1205,-3-3 1,3 1-444,2-1 0,-5-4-334,-1-7 0,1 0-60,5 0 0,-5-5 0,-2-3 0,-1 0-205,1-5 1,0-6-1,2-5 1,-4-1 62,0-3 0,-5-4 1,5-6-1,-2-3 45,1 0 0,-1-8 0,-5 4 1,0 2 89,0 2 1,0 4 0,0 7 0,0 3 123,0 5 1,0 10-100,0 1 1,-2 8-1,-1-1-144,-3 8 0,-4 12 0,3 11 0,0 3-41,-1 2 1,-2 2 0,4 1 0,3 3-53,1-3 1,2 5 0,0-3-1,2-1-73,3-2 1,4-2 0,7-2 0,0-2 45,0-1 1,7-7 0,2 1 0,2-5-84,0-5 0,-2 1 0,3-6 0,-1-3-73,1-1 0,3-2 0,1 0 0,-2-2 163,-3-3 0,3-4 1,-3-7-1,1 0 356,-1 0 0,-2-7 1,-5-4-1,1-3-204,-1-2 1,-8 5-1,-3 0 1,-2 0 303,-3 2 1,-3 2 0,-1 7-1,-1 0-54,-5 0 0,-3 6 1,-7 1-1,0 1-167,0 5 1,-2 1-1,-1 4 1,-3 3-62,3 6 1,3 3-1,3 2 1,3 2-76,-3 3 0,6-1 0,0 5 0,2 0-50,-1 0 1,1-4 0,7 4-1,3 0 18,6 0 0,5-5 0,3 3 0,3-4 141,-3-3 0,6 8 0,0-12 0,2-1 131,0-2 1,-1-4 0,5-5-1,-3 0 6,-1 0 1,-2 0 0,3 0-1,-1 0-134,2 0 0,-4-2 1,-1-1-1,0-3-213,-5 3 0,-1 1 1,-4 0-1,-1-1-1438,-3-3 351,-6 1 1,1 7-1,-10 1 1194,-6 3 0,-10 6 0,-4-3 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8T04:09:30.057"/>
    </inkml:context>
    <inkml:brush xml:id="br0">
      <inkml:brushProperty name="width" value="0.08571" units="cm"/>
      <inkml:brushProperty name="height" value="0.08571" units="cm"/>
      <inkml:brushProperty name="color" value="#004F8B"/>
    </inkml:brush>
  </inkml:definitions>
  <inkml:trace contextRef="#ctx0" brushRef="#br0">482 248 8093,'0'-16'-1433,"0"0"1701,0 0 1,0 5-100,0 0 0,0 0 280,0-5 1,5 0 48,1 0 1,1 0 0,-4 0 123,3 0 1,-1 6 0,-5-1 413,0-2 0,0 5-474,0-3 1,-5 5-299,-1-4 0,-4 8 0,3 2-146,-2 9 1,-2 7-1,-5 4 1,0 3-67,0 2 0,-5 7 0,-1 5 0,3 1-35,1 1 0,-4 2 0,-1 7 1,0-2-9,0-3 0,-4 3 0,4-3 1,0 2 69,0-3 0,1-2 0,6-8 0,0-2 28,0-3 0,0 1 1,2-7-1,1-1-32,3-2 1,4-2 0,-3 0-606,2 0-65,2-7 0,7-2 147,3-7 0,-3-2 1,5-1-3942,0-3 1312,-5 1 3077,5 12 0,-14-5 0,-2 5 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8T04:09:30.840"/>
    </inkml:context>
    <inkml:brush xml:id="br0">
      <inkml:brushProperty name="width" value="0.08571" units="cm"/>
      <inkml:brushProperty name="height" value="0.08571" units="cm"/>
      <inkml:brushProperty name="color" value="#004F8B"/>
    </inkml:brush>
  </inkml:definitions>
  <inkml:trace contextRef="#ctx0" brushRef="#br0">81 81 10173,'0'-7'1191,"0"7"0,0 7 1,0 9-1052,0 0 0,-6 0 1,-1 0-1,0 0-60,0 0 0,0 0 1,3 0-1,-3 0-50,-2 0 0,6 0 0,-3 0 0,3 0-100,-3 0 0,4 0 0,-3 0-1,3 0 1,2 0 30,0 0 17,0-7 0,0-3 0,0-12-11,0-4 0,6-5 1,-1-1-1,-1 0 8,-3 0 1,1 0-1,2-2 1,1-1-44,-1-3 1,3-6 0,0 3-1,2-2 24,3 1 0,3 4 0,1-3 0,1 2-40,5 3 0,-4 8 0,3 3 0,-3 2 301,-2 3 1,5-3 0,1 2 14,-3 1 1,-1 3 0,-4 2-192,-3 5 1,1 3 0,-6 7-64,-3 0 0,-1 0 1,-4 0-57,-3 0 0,-4 0 1,-7-2-1,2-1-162,3-3 1,-3-4 0,3 3-171,-3-2 367,5-2 1,4 0 0,10 1 48,6-3 1,8-1 0,4 0 0,1 1 200,-1 3 0,5 4 1,-3-2-1,2 0-185,0 5 1,-6-4-1,4 2 1,-2 1-110,-3 2 1,-4-3 0,-4 0 0,-3 1-35,-2 2 1,-1 2 0,-6 0-1,0 0 105,0 0 1,-8-5 0,-4 0 0,-6 0 95,-3-3 1,-8 5-1,3-8 1,-5-1 49,-1-2 1,0-2 0,2 0 0,1 0-63,3 0 1,1 0-1,-4 0 1,4-2-145,2-3 1,-4 1-1,6-5 1,3 0-333,6 0 1,-1-1 0,6-5-560,-2 5 1,7-5-3,2 5 0,2 3 1,9 1-1,1 4 970,3 2 0,1-7 0,0-2 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8T04:09:31.481"/>
    </inkml:context>
    <inkml:brush xml:id="br0">
      <inkml:brushProperty name="width" value="0.08571" units="cm"/>
      <inkml:brushProperty name="height" value="0.08571" units="cm"/>
      <inkml:brushProperty name="color" value="#004F8B"/>
    </inkml:brush>
  </inkml:definitions>
  <inkml:trace contextRef="#ctx0" brushRef="#br0">915 241 8355,'0'-16'-258,"0"0"361,0 0 0,0 5 1,0 0 419,0-1 0,0-3 319,0-1 0,-8 0-552,-2 0 0,-3 0 1,1 2-1,1 2-15,-1 1 0,-3 7 1,-2-3-1,-3 2-103,-1-1 1,-3-1-1,5 4 1,-4-3-46,-2 3 0,0 1 0,-4 2 0,3 0-47,-3 0 0,4 0 0,-2 2 0,1 1 22,1 3 1,-6 6 0,7-1 0,-3 1-129,0-1 1,0 3-1,-3-3 1,2 5-4,1 5 1,2-3 0,-4 5 0,4-1 117,2-1 1,-3 8-1,4-3 1,3 5-12,1 1 0,2 0 1,1 0-1,3 0-4,1 0 0,8 2 0,-3 2 0,5 1-52,1-1 1,1-3 0,5 0 0,6-1-50,8 0 0,-1 3 0,8-1 1,2-4-49,1 1 1,2-3 0,2 1 0,1-4 26,3-2 1,1 4-1,-1-6 1,2-1-23,1-3-10,13-1 0,-11-1 0,10-5 0,-5-4 0,-3-4 0,-1-2 0,3 0-24,-1 0 1,4-6 0,-13-1 0,-1-2 88,-2-3 1,-2-8-1,0-3 1,-2-2 52,-3-4 0,-4-1 1,-7-4-1,0-3 136,0-6 0,-7-3 0,-4-2 0,-3 0-74,-2-1 1,-2-4 0,-3 1 0,-7 4 61,-8 4 0,-5 3 0,-7-4 0,0 6-135,0 5 1,0 0 0,0 11 0,1 2-455,5 3 1,-5 0-1,6 11 1,-1 0-1058,-1 0 0,7 1 1,-3 8 1483,0 4 0,5-5 0,-5 6 0</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8T04:09:32.439"/>
    </inkml:context>
    <inkml:brush xml:id="br0">
      <inkml:brushProperty name="width" value="0.08571" units="cm"/>
      <inkml:brushProperty name="height" value="0.08571" units="cm"/>
      <inkml:brushProperty name="color" value="#004F8B"/>
    </inkml:brush>
  </inkml:definitions>
  <inkml:trace contextRef="#ctx0" brushRef="#br0">9 63 8452,'-9'-9'515,"9"2"0,11 7 0,5 0-493,5 0 0,-1 0 0,7 0 0,1-2-39,3-3 1,1 3-1,0-3 1,0 3-19,0 2 1,-2-5-1,-1-1 1,-4 3-176,-2 1 0,-2-3 0,-5-1-420,0 3 0,-9 3 255,-7 5 0,-7-1 0,-9 5 0,-2 0 375,-3-1 0,3 3 0,-12 5 0,5 0 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8T04:09:32.656"/>
    </inkml:context>
    <inkml:brush xml:id="br0">
      <inkml:brushProperty name="width" value="0.08571" units="cm"/>
      <inkml:brushProperty name="height" value="0.08571" units="cm"/>
      <inkml:brushProperty name="color" value="#004F8B"/>
    </inkml:brush>
  </inkml:definitions>
  <inkml:trace contextRef="#ctx0" brushRef="#br0">136 16 8288,'-16'0'0,"-1"2"39,1 4 1,0-5 0,0 6 0,0-1 1240,0-1-433,0 0 1,9-5-546,7 0 0,7 0 0,9 0 0,0 0-210,0 0 0,0 0 0,2 0 0,2 0-117,1 0 1,13 0 0,-2 0 0,2 0-27,0 0 1,3-5 0,2 0 0,1 1-313,-1 2 0,-2 2 0,-5-1-2197,0-5 203,0 5 2357,-14-7 0,-3 1 0,-15-2 0</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8T04:09:32.936"/>
    </inkml:context>
    <inkml:brush xml:id="br0">
      <inkml:brushProperty name="width" value="0.08571" units="cm"/>
      <inkml:brushProperty name="height" value="0.08571" units="cm"/>
      <inkml:brushProperty name="color" value="#004F8B"/>
    </inkml:brush>
  </inkml:definitions>
  <inkml:trace contextRef="#ctx0" brushRef="#br0">71 106 8634,'-1'-16'0,"-3"0"605,-1 0 1,-6 5 0,4 2 0,0 0 171,0 0 0,-4 4 245,6-6-895,-8 8 1,13 3 0,0 9-1,9 1-49,5 1 1,4 0-1,3 5 1,4 0-127,0 0 1,6 0-1,-5 2-74,5 3 1,-5-1-1,-1 6 1,-2 3-1,-5 1-47,-5 2 0,-1 0 0,-6 0 0,-5-1-345,-4-5 1,-6 5 0,-9-6 0,-2 1 165,-1 1 1,-7-7 0,1 1 0,-2-3-169,3-2 1,-3 0 0,6 0 0,0-2 515,0-3 0,1 3 0,6-5 0</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8T04:09:33.635"/>
    </inkml:context>
    <inkml:brush xml:id="br0">
      <inkml:brushProperty name="width" value="0.08571" units="cm"/>
      <inkml:brushProperty name="height" value="0.08571" units="cm"/>
      <inkml:brushProperty name="color" value="#004F8B"/>
    </inkml:brush>
  </inkml:definitions>
  <inkml:trace contextRef="#ctx0" brushRef="#br0">322 177 8355,'10'-11'-115,"-1"0"0,-2-1 1,-1-3-1,-1-1 654,0 0 1,1 6-1,-6-1 1,0-1-73,0-3 0,-7 1 1,-4 2-222,-3 1 0,-4 7 0,-2-1 1,-1 3-21,1 2 0,-3 0 1,0 0-1,0 0-74,0 0 1,-4 2-1,5 3 1,3 6-49,1 3 0,2 4 0,0 2 0,2 1-103,3-1 1,-1 5 0,6 0 0,3 1-66,1 1 1,9-7 0,4 3 0,3-2-70,2 0 1,7-1-1,4-7 1,3-3-191,2 3 1,0-6 0,-1-2-1,-3-3 131,-1-2 0,0 0 1,5 0-1,-2 0 32,-3 0 1,1 0-1,-6-2 1,-3-1-288,-1-3 1,-7-4-1,-2 2-371,-2 0 1,-2-3 0,-5-5 817,0 0 0,-7 0 0,-2 0 0</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8T04:09:34.301"/>
    </inkml:context>
    <inkml:brush xml:id="br0">
      <inkml:brushProperty name="width" value="0.08571" units="cm"/>
      <inkml:brushProperty name="height" value="0.08571" units="cm"/>
      <inkml:brushProperty name="color" value="#004F8B"/>
    </inkml:brush>
  </inkml:definitions>
  <inkml:trace contextRef="#ctx0" brushRef="#br0">1187 289 8215,'9'-16'-437,"-2"0"0,-7 0 809,0 0 0,0 5 1,0 0 263,0-1 0,-7-3-413,-3-1 1,-5 2-1,-1 2 1,0 1-36,0-1 0,0 3 1,0 0-1,0 0 25,0 0 1,-5 0 0,-2-3 0,-1 3-44,1 2 1,-5-4 0,1 4 0,-3 0 10,-2-1 1,-6 3 0,1 5 0,-1 0-80,-1 0 1,0 2-1,-6 1 1,4 5 11,2 0 0,-5 3 0,1 5 0,-2 0-1,3 0 0,2 6 1,7 1-1,-3 0-51,-1 0 0,1 6 1,7-3-1,4 5 9,2 1 0,-3 0 0,4 2 0,4 1-52,6 3 0,-1 6 1,8-1-1,2 2-45,1-3 1,2 10 0,2-6 0,3 1-25,6-3 1,5-1-1,5 3 1,4-3 0,0-6 0,11-3 1,-3-2-1,5 0 12,1 0 0,6-7 0,-3-3 0,5-4 50,1-2 0,5-2 1,2-3-1,1-6-30,-1-3 1,11-2 0,-2-2 0,2-3 0,0-6 0,-2-3 0,0-2 1,-2-2-1,-3-4 1,2 3-1,-8-8 1,-1-1-33,-2-3 0,-9-8 0,-4-4 0,-5-3 3,-5-2 0,-6 0 1,-10-2-1,-6-2 62,-3-1 1,-4-2-1,-3 3 1,-7 0 106,-8 6 1,-7 0 0,-8 8-1,-3 3-59,3 1 0,-5 7 0,1 4 0,0 3-222,0 6 0,1 9 0,6-1 0,0 4-509,0 2 1,2 2 0,1 4-1,4 6 666,2 8 0,2 5 0,5 7 0</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8T04:09:35.118"/>
    </inkml:context>
    <inkml:brush xml:id="br0">
      <inkml:brushProperty name="width" value="0.08571" units="cm"/>
      <inkml:brushProperty name="height" value="0.08571" units="cm"/>
      <inkml:brushProperty name="color" value="#004F8B"/>
    </inkml:brush>
  </inkml:definitions>
  <inkml:trace contextRef="#ctx0" brushRef="#br0">882 49 7334,'0'-16'2683,"0"0"-1517,0 7 0,-1 2 0,-5 7-1019,-4 0 0,-5 7 0,-1 6 1,0 4-129,0 5 0,-7 6 0,-4 1 0,-3 5-37,-2 3 0,-2 8 1,-1-3-1,-5 5-10,-1 1 0,6 0 0,-5 0 1,3 0 81,0 0 0,-6 0 0,5 0 0,3-1 71,1-5 1,2 3 0,0-8-1,2-3-29,3-5 1,-2-1 0,8-6 0,3-3 215,6-1 1,-3-4 204,5-3-327,3 3 0,-1-14 1,10 2-118,4-5 1,-3-10-699,8 2-926,-8 4 211,5 0 0,-8 9 1,0 3 1339,0 6 0,0 3 0,0 2 0</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8T04:09:35.789"/>
    </inkml:context>
    <inkml:brush xml:id="br0">
      <inkml:brushProperty name="width" value="0.08571" units="cm"/>
      <inkml:brushProperty name="height" value="0.08571" units="cm"/>
      <inkml:brushProperty name="color" value="#004F8B"/>
    </inkml:brush>
  </inkml:definitions>
  <inkml:trace contextRef="#ctx0" brushRef="#br0">161 273 8355,'-7'-9'243,"4"-3"1878,-8 7-1663,7-1 1,-8 8 0,7 3-245,1 6 0,-3 3 0,2 4 0,-1 2-86,-1 1 0,3 2 0,-4-3 0,-1 1-180,0-1 0,3-2 0,-3-2 0,2 0-71,4 0 1,-4 0 437,1 0-49,-6-7-223,10-2 1,-5-14 0,9-4 0,1-5 100,3-5 0,1 1 1,-4-7-1,4-1-56,2-2 1,-3-2-1,4-2 1,1-2-111,-2-1 0,5-1 0,-3 6 1,3 0-35,2 0 0,2 7 0,2 4 0,1 3 122,-1 2 1,-3 7 0,1 4 0,2 3 66,1 2 1,1 0 0,-5 0 0,3 2 22,1 3 1,1 9-1,-6 8 1,0-1-128,0 2 1,-2 2-1,-1 7-196,-3 0 0,-4 0 0,3 0 0,-1 0 0,0-1 46,-1-5 0,3 5 1,-4-6-1,-3 1-147,-1 1 0,0-7 0,1 1 0,3-3-616,-3-2 0,-1-5-499,-2-1 0,-2-1-260,-3 2 1643,3-4 0,-19-14 0,3-2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8T04:00:33.267"/>
    </inkml:context>
    <inkml:brush xml:id="br0">
      <inkml:brushProperty name="width" value="0.08571" units="cm"/>
      <inkml:brushProperty name="height" value="0.08571" units="cm"/>
      <inkml:brushProperty name="color" value="#E71224"/>
    </inkml:brush>
  </inkml:definitions>
  <inkml:trace contextRef="#ctx0" brushRef="#br0">3384 433 8355,'-7'-16'1552,"5"7"0,-5 0-348,7 4 0,-2 3-1024,-3-3 1,3 10 0,-5 6 0,1 3-52,1 2 1,-6 2-1,4 1 1,-2 5-26,-3 0 0,3 1 0,-2 4 0,-1-2-156,-2 1 1,-1 2 0,3 1-1,1-3 5,-1-1 0,3-7 0,0 1 0,2-3 47,3-2 1,2 0 265,2 0-171,0-7 1,0-4 51,0-10 0,6-4 0,1-9 0,0-2-117,0-1 1,4-7 0,-4-1-1,0-5-59,0-3 0,4-2 0,-4 3 0,0-3-54,0-2 0,4 7 0,-6 0 0,1 7 83,1 4 0,-4 2 0,6 5 0,0 0 37,0 0 1,-4 1 0,6 3 87,2 1 1,1 6 0,2-4 114,0 2 0,0 2-179,0 5 0,-2 1 0,-1 5 1,-3 4 38,3 5 0,1 6 1,0 0-103,-3-1 0,3 3 1,-5 0-1,2 1 1,0 0-27,1 1 1,-3-3-1,2 4 1,-1 1-27,-1-2 1,4 0 0,-6-5-1,0 1-9,0-1 1,4-1-1,-6 1 1,1 1-110,1-1 0,-6-8 1,7-1-77,-1 1 1,-4-3-1,8 0-473,1-2 1,-3 4-299,2-6 1,-6 1 0,4-8 212,-2-3 1,-1 1 0,-8-5-1,-3 0 806,-6 0 0,-3-1 0,-2-6 0</inkml:trace>
  <inkml:trace contextRef="#ctx0" brushRef="#br0" timeOffset="235">3368 674 8355,'-16'0'238,"0"-2"368,0-4 0,5 5 525,0-5 0,8 3 438,-3-3-1240,5 5 1,2-7-214,5 8 0,3 0 1,7 0-1,0 0 45,0 0 0,0 0 1,0 0-1,0 0-574,0 0 1,5 0-1,1 0 1,-1 0-444,2 0 1,0 0 0,4 0 0,-5 0 855,-5 0 0,6-7 0,2-2 0</inkml:trace>
  <inkml:trace contextRef="#ctx0" brushRef="#br0" timeOffset="1218">3897 273 6460,'0'-16'1032,"5"5"1,1 0-240,-3-1 1,-1 3-172,-2-2 1,0 6-5,0-6 1,0 6-23,0-6 1,0 0-441,0-5 1,-5 6 0,-2 1 0,-1 0-47,1 0 1,-5 4 0,1-4 0,-1 0 43,1 0 1,-3 4-1,1-4-52,-6 1 1,-5-2-1,-2 4 1,4 1 25,5-2 0,-5 5 0,-1-3-9,-2 3 1,5 0-1,-3-1 1,2-3-15,0 3 1,-6 1-1,5 2 1,1 0 0,0 0 22,-1 0 0,-1 2 0,4 1 1,-5 3-19,-1-3 0,6 4 0,-4 1 1,1-1-32,1 0 1,-2 5 0,3-1 0,-1 3-71,1 2 1,-3 0-1,2 0 1,1 0-27,2 0 1,-3 0-1,-1 2 1,3 2 39,1 1 1,2 1-1,2-5 1,1 3-87,3 1 0,-1 6 0,-3-6 1,1 1 59,2 1 0,3 0 0,-5 4 0,4-4 35,2 0 0,-4-3 0,4 5 0,0-2 12,0-3 1,2 3 0,5-2 0,0-1-18,0-2 1,0 3 0,0 0 0,0-1-29,0-2 1,0-1 0,0 3 0,0 1 11,0-1 0,7-2 0,2-2 0,1 0-28,1 0 0,-2 0 0,3 0 0,-1 0 26,2 0 0,3 0 1,3 0-1,3-2-3,-3-3 0,1 3 0,-1-3 0,3 2-28,-3-3 0,1 5 0,0-7 0,3 3-32,2 0 0,-6-2 0,4 3 1,-1-3 42,-1-2 1,6 4 0,-4-6 0,0-1 8,0-2 0,4-2 0,-4 0 0,0 0-14,1 0 1,2 0 0,-2 0 0,-1 0-23,0 0 0,5-2 1,-3-2-1,2-3-6,0-2 1,0 4 0,3-6 0,-2-1 51,-1-3 1,0-1-1,5 0 1,0 0 40,0 0 0,-2 0 0,-1 0 0,-3 0 31,3 0 1,-4-5 0,0-1 0,-2 3-9,-3 1 1,-3-3-1,-1-3 1,-1 1-4,-5 0 1,3-4 0,-6 4 0,0-2 23,0-3 1,-1-2 0,-6-1-1,-2 3 37,-3 1 1,1-2 0,-7-6 0,-1-3 6,-2 3 1,-3 6 0,1 3 0,0-3-97,0-1 0,0 5 0,0 3 0,0 5-56,0 1 0,-5 1 0,-1 5 0,3 3-380,1-1 1,2 7-1,0-5 1,0 4-637,0 2 0,2 8 0,1 2 0,3 5 1031,-3 1 0,-1 7 0,-2 2 0</inkml:trace>
  <inkml:trace contextRef="#ctx0" brushRef="#br0" timeOffset="2349">3175 1139 6561,'9'0'3188,"-2"0"-1891,-7 0 1865,0 0-2946,-7 0 0,4 1 0,-6 5-94,2 4 1,-4 5 0,4 1 0,0 0 34,0 0 0,-6 0 0,2 2 1,-1 1 14,1 3 0,-3 6 0,3-1 0,-3 3 71,-2 2 0,0 7 1,-2 2-1,-1 2-42,-3 0 1,-1 0 0,3 5-1,-3-2-28,-2-3 1,0 3-1,-3-3 1,3 3-15,2 2 0,-6 0 0,4-1 0,-1-3 17,-1-1 0,6-2 0,-4 4 0,0-4 3,0-2 0,5-2 0,-1-7 1,3-1-19,2-2 1,0-8-1,2 3 1,3-5 99,6 0 0,-3-1 1,1-2 457,-2-4-414,6 5 1,-6-12 225,4 8-331,3-7-430,-5 3 48,7-7-2279,0 0 1012,0 7 0,1-5-543,5 3 1,-3-3 1991,8-2 0,0 0 0,5 0 0</inkml:trace>
  <inkml:trace contextRef="#ctx0" brushRef="#br0" timeOffset="3660">1989 3159 8355,'0'-11'-929,"0"1"1,0 4 928,0-4 0,2-1 9,3-5 1,-3 5 0,3 0 515,-3-1 1,-2 3 61,0-2 0,0 6 116,0-6 1,0 1-96,0-6 0,0 5 600,0 0 0,-2 8-59,-3-3-1022,3 5 1,-5 8 0,7 3-1,0 5-39,0 1 0,0 1 1,0 3-1,0 3-84,0 2 0,0 0 0,0 4 0,0-3-72,0 3 1,0-4 0,0 0 0,0 0-17,0 0 1,0-6-1,0 3 1,0-5 25,0-1 1,0-5 371,0 0-161,0-8 1,0 3 0,0-12-90,0-4 0,0-5 0,-2-2 1,-2-3-31,-1-1 1,0-8 0,5 2 0,0-3-62,0-2 1,-6 2 0,1 1-1,1 4-85,3 2 0,1 0 0,0 3-118,0-1 1,5 0 0,2 5 114,2 0 0,-4 7 0,6 2 64,2-1 0,1 7 1,2-5-1,0 5 80,0 1 1,0-6-1,0 1 1,0 1 57,0 2 0,0 4 0,2 2 0,0 3-64,-2 2 0,3-4 0,-8 6 1,2 1-97,-3 3 0,3 1 1,-8 0-1,-1 0-25,-3 0 0,-1 0 0,0 0 0,-1 0-11,-5 0 1,3-5-1,-8-2 1,0-1-263,2 1 0,-5-3-252,4 4 510,2-6 20,1 3 0,14-7 0,4 0 0,3 0 367,2 0 1,2 0 0,2 0 0,1 0-38,-1 0 0,-2 5 0,-2 3 0,1-1-131,5 0 0,-10 5 0,4-1-92,-1 3 0,-3 2 0,-1 0 0,-6 0 17,-3 0 1,-2 0 0,0 0 0,-2 0-47,-3 0 1,-4 1-1,-9-1 54,-3 0 0,3-2 0,-4-2 0,5-3-20,1-2 1,0-1 0,-2-5 0,-2 3-27,-1 1 0,-1 1 0,6-6 0,0 0-65,0 0 1,2-2 0,2-2-1,1-1-112,-2 1 0,4 1 0,-1-1-3109,-3-1 1984,6-7 1,2 4 1308,10-2 0,4-5 0,7 7 0</inkml:trace>
  <inkml:trace contextRef="#ctx0" brushRef="#br0" timeOffset="4697">2486 2902 6294,'5'-10'0,"2"-1"254,2-1 1,-5 3 248,1-2 1,2 0 187,-1-5 0,-1 6-195,-5-1 0,0 0-88,0-5 0,0 5-118,0 1 1,-2 4 0,-1-4-48,-3-3 0,-4 4 0,4-1 6,3-3 0,-6 4-135,-2-1 0,-3-1 0,-2-3-54,0 3 0,0-2 1,0 8-1,0 0 1,0-1-15,0 1 1,-2-6-1,-2 6 1,-1 1-73,1 3 1,-3 1 0,2 0 0,-1 0 23,-1 0 0,5 0 1,-5 0-1,2 0 36,-1 0 0,-1 0 1,4 1-1,-3 3 47,3 1 1,-5 6 0,3-6 0,1 1-5,3 1 1,1 0-1,0 6 1,0-3 55,0 3 1,-6 1 0,1 2 0,1 0-83,2 0 0,2 0 0,-1 0 0,-3 0-61,-1 0 0,-1 0 0,8 2 1,1 2-14,3 1 1,-1 2-1,-5-3 1,2 3 19,3 2 0,-1-4 0,6 6 0,1 0 0,0-1 91,-1 1 0,1 0 0,3 5 10,-3 0 0,3-2 0,-3-1 1,3-4-4,2-2 1,0 4 0,0-4 0,2 0-34,3 0 0,-3 4 0,5-4 1,0 0-26,4 0 1,-2 4 0,1-6 0,1-1-8,-2-2 1,5 0 0,-3 1 0,3 3-12,2-3 0,0-1 0,0-4 1,0-1-13,0-3 0,6 1 0,-1 5 0,0-2 4,3-3 0,-5 2 1,6-6-1,0 0-10,0 0 0,-4 4 0,6-6 0,2-1-2,1-3 1,0-1 0,-1 0 0,-3 0-5,3 0 1,1 0 0,1 0 0,-3 0-1,-1 0 1,-1 0 0,7-1-1,-3-3 4,-3-1 1,1-8 0,-5 3-1,2-5 54,4-1 1,-4 0 0,0 0 0,-1 0-46,1 0 0,-3-5 0,3-2 0,0-1-26,0 1 1,-6-5 0,4 3 0,-1-2 13,-1 0 1,1 8-1,-6-4 1,-2 1 33,-3 1 0,1-1 0,-5 6 0,0-1 2,0-5 1,-1 4 0,-6-3 0,0 1-9,0-1 1,-2 1 0,-2-6 0,-3-1 45,-2 2 1,4-5-1,-6 3 1,1-3 13,1-2 1,-6 0 0,5 0-1,-4 1 67,-3 5 0,0-3 1,-3 6-1,-1 0-90,1 0 0,-3 3 1,0 7-1,0 3-139,-1-3 0,-2 6 1,4 0-1,1 2-136,-2-1 1,5 1-1,-3 5-569,3 0 1,2 0 0,1 2 782,5 3 0,-4 4 0,5 7 0</inkml:trace>
  <inkml:trace contextRef="#ctx0" brushRef="#br0" timeOffset="6071">1925 3929 6415,'0'-16'1029,"0"5"0,0 0-504,0-1 1,0 3 0,0-2 181,0-1 0,1 5 0,3-1 933,1 1-1306,1 6 0,-8-7 0,-3 8-133,-6 0 0,2 2 1,-2 4-1,1 4-39,1 5 1,-6 2 0,7 3 0,-3 3-43,0 2 1,0 2 0,-5 5 0,2 0 37,3 0 0,-3 5 0,4 3 0,-5 1 52,-1 3 1,-2 2 0,-1 3 0,-3-3-28,3-3 1,1 7 0,2-6 0,0-1-60,0-2 1,0 2 0,2-6 0,1-1-66,2-3 0,6 0 0,-4-3 1,2-3-104,4-6 1,-5-1 0,1-1-9,-2 2 1,4 1 399,-6-6 214,8-7-435,-4-2 1,7-9-386,0-3 0,0 1-945,0-6-114,0-1 0,-2 2-1894,-4 4 799,5 3 2412,-6 2 0,-1 7 0,0 2 0</inkml:trace>
  <inkml:trace contextRef="#ctx0" brushRef="#br0" timeOffset="6784">1412 5404 6962,'7'-16'796,"-6"5"1,5 1 104,-4-3 0,3 4 0,0-2-342,-1-1 1,-2 3 0,-4-2-295,-4-1 1,3 5 0,-8 1-1,-1 3-107,-3-2 1,-2 3 0,-3-4-69,-1 5 0,-8 1 0,4 1 0,-1 3 0,-1 3 84,-2 2 0,4 0 0,0 3 0,0-1-117,0 2 1,6 1 0,-2 2 0,3 2-8,2 3 0,5-3 0,2 5 0,2-2-76,3 1 0,3 4 0,1-4 0,1-3 22,5-1 0,3-2 1,7 0-1,0 0 39,0 0 1,5-5 0,2-2 0,2-2 7,4-3 0,-4-2 0,1-2 0,1 0-54,-2 0 0,4 0 1,-6 0-1,2 0-87,3 0 1,-5 0 0,-1 0 0,-4-2-479,-2-4 1,0 5-1032,0-5 0,-2 3-101,-3-3 1,-4 3 1707,-7-8 0,0 0 0,0-5 0</inkml:trace>
  <inkml:trace contextRef="#ctx0" brushRef="#br0" timeOffset="7801">1588 5228 8355,'9'-16'-790,"0"-1"0,-6 1 1898,3 0 1,1 0-810,-2 0 1,-3 0 0,5 2 181,0 3 1,-5-3-137,3 3 1,-3-3 0,-2-2-31,0 0 1,0 5-1,0 1-63,0-3 1,-7-1-1,-4 0-193,-3 3 1,-2-1 0,-2 4 0,-1 1-15,-3 0 0,-1 2 1,3 5-1,-3 0 1,-2 0 1,0-6 0,-3 1-1,1 2 61,-1 1 1,3 2-1,-2 0 1,-2 2 26,-1 3 0,3-3 0,1 5 0,-3-2 11,-1 1 1,0 4-1,1-3 1,2 0-39,-1 1 1,3 4 0,-2-1 0,0 1-31,3-1 0,-5 3 0,6-3 0,0 3-12,0 2 1,1 0 0,4 0 0,-1 2-21,-3 3 1,1-3-1,5 4 1,0-3 33,0 3 0,0-3 0,0 6 0,2-2 33,3-3 1,-3 3-1,5 0 1,0 0 15,3 1 1,-1 2-1,0-3 1,0 1-13,0-1 0,2 5 0,5-3 0,0 0-4,0-3 1,0 1-1,0 0 1,0 0-35,0 0 0,7-1 1,3-5-1,5 3-24,1 1 1,0 1 0,0-6 0,0 0 3,0 0 1,0 5-1,2 1 1,1-3-20,3-1 0,4-2 0,-2 0 0,-1 0-34,0 0 1,5 0-1,-1-2 1,2-1-60,-3-2 0,3-6 1,-6 4-1,0 0-33,0 0 0,4-4 0,-6 4 0,1-2 43,1-3 0,-5-3 0,5-1 0,-2 0 15,1 0 0,1 0 0,-4 0 1,3 0 53,-3 0 1,5 0 0,-3-1 0,0-3-18,3-1 0,-5-8 1,6 3-1,0-3-24,0 2 0,-5-3 1,3 3-1,-2-3 1,0-2 1,3 2 0,-5 1 0,3 3 3,-3-3 1,-1-1 0,-2-2 0,0 0 76,0 0 1,0 0 0,0-2 0,-2-2 85,-3-1 1,2 0 0,-6 3-1,0-2 27,0-1 1,4 0-1,-6 3 1,-1-2 15,-3-1 0,-1-2 1,0 3-1,0-1-65,0 1 0,0-3 0,0 1 0,0 1 7,0-2 0,0 5 0,-1-5 0,-3 2-53,-1-1 1,-6 1 0,6 3-1,-1-2-121,-1-1 0,4 0 0,-8 3 0,0-2 20,2-1 0,-5-1 0,5 6 0,-2 0 27,1 0 1,-1 2-1,-5 2 1,2 1-4,3-2 1,-3-1-1,5-2 1,-2 2-214,1 3 1,-1-3-387,-5 3 0,2 2 1,1 0-400,2 2 0,1 4 0,-4 8 0,3 6 991,5 3 0,-2 2 0,-1 0 0</inkml:trace>
  <inkml:trace contextRef="#ctx0" brushRef="#br0" timeOffset="13047">754 6270 6225,'7'-9'-209,"-5"0"316,3 4 1,-3 1 514,-2-7-429,0 8 1,0-6 79,0 4 1,5 1 6,1-7 0,-1 6 218,-5-6 0,0 6-204,0-6 1,2 8 0,1-4 219,3-1 1,-1 5 33,-5-8 1,0 6 466,0-6-292,0 8-638,0-12 0,0 15 1,-2-1-1,-1 6-39,-3 4 1,-6 7 0,1 7-1,-3 2 19,-2 3 0,0 3 0,0 1 0,0 0-103,0 0 0,0 5 0,0 1 0,0-3 89,0-1 1,5-3 0,0-3 0,-1-3 54,-2-2 0,-1 4 0,3-6 1,3-1 45,2-2 1,0-8 0,3 1 57,-1 2 27,0-6-1002,5 0-796,0-7 1249,0 0 1,0 0 0</inkml:trace>
  <inkml:trace contextRef="#ctx0" brushRef="#br0" timeOffset="13556">433 7104 8463,'-7'-9'1350,"4"2"-1000,-8 7 0,0-2 0,-5-2-106,0-1 0,0 0 0,0 5 0,0 0 14,0 0 0,0 0 0,-2 0 0,-1 0-33,-3 0 0,-1 5 1,3 2-1,-1 0-92,2 0 1,-5 6 0,3-2 0,1 3-20,3 2 1,2 0-1,3 0 1,3 0-30,2 0 1,-4 2-1,6 1 1,1 3-63,2-3 1,2-1-1,2-2 1,2 0-38,1 0 0,8-1 0,-3-3 1,5-3 18,1-2 0,5 0 0,0-3 0,-1 1-181,-2-1 0,0-3 1,1-1-1,3 0-15,-3 0 0,4 0 1,-1 0-1,-3-1-1130,-1-5 0,-2 4 0,0-3-677,0 3 1998,0 2 0,0 7 0,0 2 0</inkml:trace>
  <inkml:trace contextRef="#ctx0" brushRef="#br0" timeOffset="14369">594 7440 6718,'0'-10'4191,"0"-1"-3247,0 7-741,-7-3 0,5 9 0,-5 3-206,0 6 0,5 3 0,-5 2 0,1 2-30,1 4 1,-2-5-1,3 7 1,-1-3 57,1 0 0,3 3 1,-1-5-1,-2 3-149,-1-3 1,0-1 0,5-2 188,0 0 0,0 0 61,0 0 238,0-7-209,0-2 0,0-19 0,0-4-6,0-2 1,0 0 0,0 0 0,0-3-97,0-6 0,0-1 0,0-1 1,0 2-77,0-1 0,0 5 0,0 1 1,0 4 19,0 2 1,1 0-1,3 0-55,1 0 0,6 6 1,-4 1 67,2 2 1,-4 1 0,6 6 43,1 0 0,3 0 0,1 0 8,0 0 0,0 0 0,0 0 0,0 2-109,0 3 1,0-1-1,-2 7 1,-1-1-59,-3-1 0,-6 5 1,3-3-1,-2 3-34,1 2 0,-1 0 0,-7 1 0,-3-3 32,-6-4 1,2 5 0,-1-6 0,-1 1 32,2 1 0,-5-7 0,5 3 1,-2-2 47,1 0 0,4 1-378,-4-6 268,6 0 135,-3 0 1,14 0-1,4 0 87,3 0 0,2 0 0,0 0-89,0 0 0,7 7 0,2 2-520,0 0 0,-2 3 1,-7-5-2078,0 2 2600,0 2 0,0-2 0,0-2 0</inkml:trace>
  <inkml:trace contextRef="#ctx0" brushRef="#br0" timeOffset="15110">1379 6302 8355,'-1'-16'0,"-5"0"0,5 5 0,-5 0 0,4-1 0,-3 3 0,0-2 0,-2 2 0,3-3 1788,-1 1-1049,-1 8 1,6-3-1,0 12 1,0 4-1,0 5 1,2 1-467,3 0 0,3 5 0,4 2 1,-1 2-140,1 4 1,8 1 0,1 2 0,1 0-96,1 0 1,-4 0 0,6 2 0,-2 2-56,-3 1 0,5 6 0,0-4 0,0 0-24,-4 1 0,-1 2 1,-1-4-1,3-3 27,-3-1 1,-1 2-1,-2-2 1,-1-6-16,-5-3 1,4 2 0,-5-6-1,2-1 75,0-2 0,-6-8-162,6 1 1,-6-2-603,6 2-339,-8-4-1260,5-7-314,-8 0 2630,0 0 0,0 7 0,0 2 0</inkml:trace>
  <inkml:trace contextRef="#ctx0" brushRef="#br0" timeOffset="15554">2213 7424 8674,'-10'-5'303,"-1"0"0,6-6 1,-6 6-1,0-1 124,2-1 0,-5 5 0,3-3 0,-3 3 103,-2 2 1,-5 0 0,-1 0 0,1 0-305,-2 0 0,5 0 0,-3 2 0,1 3-70,-1 6 1,3 3 0,-2 2 0,6 0-16,3 0 0,2 2 1,-1 2-1,2 1-132,1-1 0,6-2 1,-5-1-1,6 3-90,6 1 1,2 1-1,9-6 1,-1-2-134,0-3 0,1 1 0,5-5 0,3 1-138,0-1 1,5-2 0,-3-5 0,3 0-338,2 0 1,-5 0 0,-2 0-1,-2 0-222,-4 0 1,-1 0 0,-2 0 910,0 0 0,0 0 0,0 0 0</inkml:trace>
  <inkml:trace contextRef="#ctx0" brushRef="#br0" timeOffset="16000">2518 7665 7812,'-9'-7'1035,"2"3"-245,7-6 1,0 4 224,0-4 1,0 4 743,0-5-1153,0 8-516,0-4 0,0 14 0,0 4 0,0 3 62,0 2 0,0 2 0,0 1 1,0 3-79,0-3 0,0 4 0,0 1 0,0-1-37,0 0 1,0 4-1,2-6 1,1-1-58,3-3 0,6-1 0,-1 1 0,3-3-97,2-4 1,0 3 0,0-8 0,2-1-112,3-2 0,-3-2 0,5 0 0,-1 0-794,-1 0 0,0 0 0,-5 0 1022,1 0 0,-1 0 0,0 0 0</inkml:trace>
  <inkml:trace contextRef="#ctx0" brushRef="#br0" timeOffset="17022">2566 3704 10352,'2'-9'4209,"3"4"-3955,-3 3 0,7 2 0,-6 2-83,3 3 1,1-1 0,-4 7 0,5 1-30,1 2 0,-4 2 1,6 2-1,1 2-75,2 1 0,2 8 1,2-3-1,4 5-7,4 1 1,-1 7-1,2 4 1,1 3 12,3 2-20,1 0 0,0 2 0,0 2-112,0 1 0,0 1 0,0-8 1,-2-1-76,-3-3 0,2-6 1,-6 1-1,0-3 100,0-2 0,-3-5 1,-8-2-1,-3-2 254,-2-3 1,4-3 239,-6 0 0,2-7 262,-1 1 172,-4-8-912,5 5-1635,-7-8-1285,0 0 843,7 7 2095,-5 2 0,12 7 0,-5 0 0</inkml:trace>
  <inkml:trace contextRef="#ctx0" brushRef="#br0" timeOffset="20244">4138 1139 8355,'0'-11'3,"-2"2"0,-2 0 1,-1 0 310,1-3 0,2-3 0,2-1 429,0 0 0,0 6 254,0-1-790,-7 0 0,4-3-110,-8 3 1,8 2 0,-5 6-149,1-3 0,-2 1 0,-5 3 63,3-3 1,3 3 141,2-3 0,-1 1 304,-4-1-339,4 3 0,7-3-73,0 10 0,2-1 0,2 6 0,3 3-31,2 1 1,3 8 0,8 1 0,3 2-9,2 3 0,2 2 0,5 4-25,0 4 0,7 3 45,4 7-58,-4 0 0,0 0 0,-7 0 0,0 0 0,0 2-196,0 4 197,0-12 17,0 12 0,-7-19 0,-1 6 36,-1-1 0,-7-5 1,2-8-1,-6-6 176,1-3 0,-5-2 1,3 0 170,2 0 1,-5-7 278,3-3-340,-7-5-825,10-8-1494,-12-2 191,5 0 1,-9 2 1818,-3 7 0,-4 14 0,-7 4 0</inkml:trace>
  <inkml:trace contextRef="#ctx0" brushRef="#br0" timeOffset="21019">5068 2229 8324,'0'-16'246,"0"5"1,0 1 582,0-3 0,0 4-334,0-2 1,-2 8-419,-4-2 1,3 10-1,-6 6 1,2 3-50,3 2 1,-3 7 0,0 2-1,0 2-108,0-1 1,-4-1 0,6 4-1,-1-4 55,-1-2 0,5 4 0,-5-6 0,2-1 25,0-2 0,-1-2 0,6 0-15,0 0 308,0-7-265,0-2 1,0-9 0,0-3 0,0-6-15,0-3 0,0-4 0,0-2 1,0-3 16,0-2 1,2-2 0,2-5-1,1 0-58,-1 0 0,-1-5 1,1-1-1,1 4-55,-1 6 1,3-1 0,0 6 0,0 0 67,0 0 0,6 2 0,-4 5 0,1 1 207,1 5 1,0-3 0,5 8-57,0 1 0,0 2 0,0 4 0,-2 4-53,-3 4 0,3 4 1,-3 4-1,1 2-41,-1 1 0,3 8 0,-5-4 1,2 1-156,-1 1 1,-1-2 0,4 4 0,-4-4-11,-2-2 0,3 0 0,-2-4 1,-1 3-68,0-3 0,0-2 1,-4-5-1,5-3-149,1-2 1,-4 5-484,6-1 1,-6-4-1429,6-1 2249,-8-5 0,-3 7 0,-9 0 0</inkml:trace>
  <inkml:trace contextRef="#ctx0" brushRef="#br0" timeOffset="21227">5100 2437 7700,'-16'-7'-1475,"0"4"2034,0-8 1,0 7-1,1-3 1,3 2 328,1 0 0,8-2-347,-3 1 1,6 4-548,6-3 0,2 3 0,8 2 0,1 0-293,-1 0 1,5 0 0,0 2 0,1 2-200,1 1 1,-5 2 0,5-3 0,-2 1-195,1-1 0,1-1 692,-2 2 0,-3 4 0,5 7 0</inkml:trace>
  <inkml:trace contextRef="#ctx0" brushRef="#br0" timeOffset="21928">5517 2405 8146,'0'-16'-116,"-6"0"0,1 0 0,1 0 1274,3 0 1,2 7 66,5 4-963,-5-4 0,7 14 1,-8 1-130,0 6 1,0 4 0,0 0 0,0 0-62,0 0 0,0 6 0,0-1 1,0-1-126,0-3 1,0 5 0,0-1 0,0 1-31,0 1 1,1-5-1,3 3-67,1-3 0,1-2 133,-6 0 1,1-7 129,5-4 0,-4-5-24,3-5 0,-3-4 0,-2-7 0,0 0-30,0 0 0,0-6 0,0 1-73,0 1 1,0-5 0,0 1 0,0-3 0,0 2-22,0 2 1,0 0 0,1 3 0,3-1-89,1 1 1,2 7 0,-3 3 0,3-1 47,2 2 1,-4-3 0,6 5 58,2-2 1,1 5 0,2-1 0,0 3 21,0 2 1,0 0-1,0 0-19,0 0 1,0 2 0,0 3-102,0 6 0,-2 3 1,-3 2-1,-6 0-50,-3 0 1,-2 6 0,-2-1 0,-3-1 20,-6-3 1,-3-2 0,-4-3 0,-1-1 14,-3 1 1,-1-3 0,4 0-26,-3-2 0,1 0 252,5-1-26,0-5 0,9 7 1,5-10-39,5-4 0,10 5 0,-2-5 1,3 5 81,2 1 1,0 0 0,0 0-1,0 0 0,0 0 0,0 0 0,0 1 0,0 5 19,0 4 1,-2-1-1,-1 2 1,-2 0-152,1-2 1,0 5 0,1-5 0,-2 1-191,1 1 0,-3-2 0,2 3-252,1-1 1,-3-6 0,2 4-836,1-1 1292,-5 4 0,1-3 0,-8 7 0</inkml:trace>
  <inkml:trace contextRef="#ctx0" brushRef="#br0" timeOffset="23243">3528 4923 8494,'-16'-9'996,"7"-5"1,0 12-405,4-3 0,3 5-453,-3 5 0,3 4 0,2 7 0,0 0-53,0 0 0,0 0 1,0 2-1,0 1-99,0 3 0,0-1 0,0-5 0,0 0-131,0 0 0,0 6 1,0-1 122,0-1 0,0-8 1,0-1 297,0 1-91,0-5 0,0-1 62,0-12 0,0-3 0,0-7 0,0-1-112,0-5 0,0 3 0,0-8 1,0 0-86,0 2 1,0-10-1,0 3 1,2-2-161,3 0 1,-3 7 0,5 2-1,-2 2 96,1 3 1,6 3 0,-3 1 0,2 1-114,0 5 0,-6-3 1,6 8-1,1 1 63,2 2 1,-3 2 0,0 0-26,1 0 0,-3 2 0,2 4-92,1 4 1,-5 5-1,-1 1 1,-4 0-45,-2 0 1,0 5 0,0 0 41,0-1 1,-6-2 0,-1-4-1,0-1-39,0-3 0,-4-4 315,6 4-27,-1-6 0,8 3 1,4-7 69,4 0 0,4 0 0,3 0-81,-1 0 0,0 0 1,0 0-1,0 2-61,0 3 1,-6-1 0,-1 6 0,0 1-67,0-2 0,-5 5 1,1-3-1,-3 3 9,-2 2 1,0-5 0,-2 0 0,-3 1 128,-6 2 1,0-3 0,-3-2 0,-4 0 24,0 0 1,1-6-1,-1 3 1,-2-5 70,-1-1 1,-1 0-1,6 0 1,0 0-130,0 0 1,0 0 0,0 0-530,0 0 0,0 0-417,0 0 1,7 2 245,4 3 666,3 4 0,9 7 0,2 0 0</inkml:trace>
  <inkml:trace contextRef="#ctx0" brushRef="#br0" timeOffset="24031">4009 5147 8032,'0'-16'-189,"0"6"1,-2-1 0,-1-2 1186,-2-1 1,-3 0 0,5 2 389,-2 1-707,-1 7 0,6-1-667,0 10 1,0 4-1,0 7-66,0 0 1,0 2 0,0 2 0,0 1-143,0-1 0,-5-3 0,-1 1 0,3 2-142,1 1 0,2 1 0,0-6 266,0 0 1,0 0-1,-2-2 1,-1-2-6,-3-1 505,1-7-78,5 3 0,0-14-221,0-4 1,0-5 0,0-4 0,0-3 0,0 0-93,0 0 1,0-4 0,2 4 0,1 0-51,3 0 1,1-4 0,-4 6 0,5 1-19,1 2 1,1 2-1,4 0 1,-1 2-75,-2 3 0,-1-1 0,6 5 83,0-2 0,-5 5 0,0-1 12,1 3 0,1 4 0,-1 1 0,-3 4-99,-2 2 1,0 2 0,-3 5-30,1 0 1,1 0 0,-6 0 0,-2 0 21,-4 0 0,-1 0 1,-5-1-1,1-3 76,-1-1 0,3-6 1,-2 4-1,-1-2-26,-3-3 0,5-3 0,1 1 1,0 2-51,0 1 0,4 0-115,-6-5 199,7 0 0,4 0 1,11 0 92,3 0 1,2 0 0,0 0 0,0 0-48,0 0 0,0 8 0,1 0 13,-1 1 1,0 6-1,-2-5 1,-2 5-171,-1 1 1,-6-2 0,4-2-1,-2-1-250,-3 2 1,3 1 0,0 2-36,2 0 0,-5-5 0,3-3 90,0 0 0,0-1 1,6-4 335,-3 3 0,1-1 0,5-5 0</inkml:trace>
  <inkml:trace contextRef="#ctx0" brushRef="#br0" timeOffset="30120">2326 401 7078,'-8'9'-203,"7"5"0,-8-10 0,5 6 0,-3 1 143,-2-2 1,4 3 23,-6-6-18,8 6 1,-6-5-51,3 4 0,3-4 113,-8-7 592,7 0 688,-3 0-375,0 0 0,4 0 698,-8 0-488,7 0-732,-3 0 0,7-2-240,0-3 1,7 3-370,4-3 1,-2 3 22,2 2 222,-1-7 1,-1 3 17,-3-6 0,-6 6 1,-6-1 16,-4 3 1,-5 4-1,-1 1 1,0 3 156,0-3 0,0 6-134,0 2 0,2-2 77,3 1-165,4 1 0,12 0 1,3-2-1,0-2-69,5-4 0,1-1 1,2-2-130,0 0 0,0-2 1,0-1-126,0-2 1,-7-3 171,-3 3 1,-6 2 199,-6-8 1,-3 7 0,-7-1 0,0 3 35,0 2 0,6 2 1,-1 1-1,-2 5 158,-1 1 1,0-4 0,1 4-1,5 0-165,0 0 1,3-4-1,5 6-93,0 1 0,2 2-17,3 2 0,4-5 1,7-2-1,0-2-90,0-3 1,0-3 0,0-1 0,0 0-55,0 0 1,-1-1-1,-3-3 1,-3-3 111,-2-2 1,-2 4-1,-5-6 193,0-1 1,0-3 0,-1 1 0,-3 2 15,-1 1 1,-8 6-1,3-4 1,-5 2-80,-1 3 1,6 2-1,-1 2-47,-2 0 0,5 0 1,-1 2-49,1 3 1,3-1 0,5 7 0,0 1-178,0 2 1,0-3-1,0 0 1,2-1 15,3-1 0,-1 4 0,7-8 0,-1 0-20,-1 3 0,5-7 191,-3 5 0,-4-6 0,0-4 265,0-1 0,-5-8 316,4 3-412,-12-5 1,-3 6-210,-7 4-106,7 3 0,-3 4-53,7 3 0,1 3 0,9 2 38,6-4 0,-2-5 0,2-1 94,1 0 1,-3 0 0,2 0-1,1-1-31,2-5 1,-5 3 0,-3-8 410,-5-1 0,-1-3-9,0-1 1,-7 7 0,-3 4-185,-5 3 1,-1 2-1,0 0-82,0 0 1,6 6 0,1 1 0,2 2-22,3 3 0,2-3 1,2 2-154,0 1 1,0-3 0,2 0 2,3-2 0,4-2 87,7-5 1,0 0 0,-1-1 0,-3-3 2,-1-1 1,-6-2 0,4 1 72,-2-4 1,-2-5 55,-5-1 0,-1 2 0,-5 3 96,-4 6 1,-5-2-1,-1 2-102,0 1 0,6 2 0,-1 4-46,-2 3 0,5 2 0,-1 6-209,2-2 0,1-1 64,6 6 1,7-1 0,4-5 31,3-4 1,2-5 0,0-1 20,0 0 1,0 0 0,-1-1 58,-5-5 1,3-3 0,-8-7 155,-1 0 1,-3 0 71,-1 0 1,-7 2-1,-3 3-158,-5 6 1,5 3 0,-1 2-37,-1 0 0,-1 7 1,1 2-95,1 0 1,7 5 0,-1-3-88,3 3 1,2-3-1,0 0 49,0 1 0,7-5 63,4-1 0,3-5 0,2-1 87,0 0 0,-5 0 0,-2-1 188,-2-5 0,-2-3 32,-5-7 1,0 6-1,-1 1-84,-5 2 0,-3-4 0,-7 6-104,0 1 0,6 2-217,-1 2 0,0 2 34,-5 3 1,7-1-20,4 7 0,3-1 1,2 6 34,0 0 1,7-7 0,4-3-91,3-5 1,-3 5-1,0-1 27,1-1 0,-3-4 157,2-6 0,-8 3 0,3-8 198,-5-1 1,-2-3 1,-5-1 1,-3 7 0,-5 2 0,2 2-53,1 0 0,0-1 0,-3 8 1,2 2-238,1 1 1,7 7-344,-1-1 1,3 3 0,4 1 440,3-5 0,11 5 0,9-7 0</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8T04:09:36"/>
    </inkml:context>
    <inkml:brush xml:id="br0">
      <inkml:brushProperty name="width" value="0.08571" units="cm"/>
      <inkml:brushProperty name="height" value="0.08571" units="cm"/>
      <inkml:brushProperty name="color" value="#004F8B"/>
    </inkml:brush>
  </inkml:definitions>
  <inkml:trace contextRef="#ctx0" brushRef="#br0">71 49 8389,'-16'-2'0,"0"-2"320,0-1 1,6-2 358,-1 1 1,9 5-468,2-5 1,2 5-1,9 1 1,1 0-167,2 0 1,8 0-1,1 0 1,0 0-240,0 0 1,6 0 0,-1 0 0,6 0-84,3 0 1,3-6 0,-7 1 0,1 1-136,-3 2 1,-5 2 0,1 0 0,-6 0 410,-3 0 0,-2 0 0,0 0 0</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8T04:09:36.584"/>
    </inkml:context>
    <inkml:brush xml:id="br0">
      <inkml:brushProperty name="width" value="0.08571" units="cm"/>
      <inkml:brushProperty name="height" value="0.08571" units="cm"/>
      <inkml:brushProperty name="color" value="#004F8B"/>
    </inkml:brush>
  </inkml:definitions>
  <inkml:trace contextRef="#ctx0" brushRef="#br0">1059 289 8355,'0'-16'-151,"0"0"1,0 0 420,0 0 1,0 0-1,0 0-131,0 0 0,-2 0 1,-2 0-1,-3 1 77,-2 5 0,4-5 1,-6 6-1,-1-1-45,-3-1 1,-6 6-1,-2-4 1,0 0-2,-1 0 0,-4 4 0,1-4 1,-3 2 8,-2 3 0,0-3 1,0 2-1,0 1 81,0 2 0,0 2 0,-2 0 0,-2 0-115,-1 0 1,-1 2-1,4 3 1,-1 6-95,-3 3 1,1 4-1,5 4 1,0 2-30,0 1 0,0 8 0,0-3 0,1 5-13,5 1 1,-3 9 0,8-1-1,1 1-16,2 1 0,8-1 1,1 1-1,2-2-37,3 1 1,2 3 0,2-9 0,2 0 7,3 1 1,6 2-1,9-4 1,3-1-15,2 2 0,1-10 0,8 3 1,4-3-123,4-5 0,5 5 0,1-9 1,0-4-275,0-4 160,0-8 178,7 3 0,-5-7 1,6 0-1,-3-2 1,2-3-1,0-6-76,1-3 160,-3-9 1,-7 3-1,-3-7 201,-5-1 1,-4-4-1,-4-4 1,-2-5-37,-1-5 1,-13 1 0,1-10 0,-7 0-26,-4-4 1,-2-3-1,-4-3 1,-5 3 20,-9 3 1,-2-1 0,-10 8 0,-5 6-75,-2 6 0,-3 7 1,5 2-1,-3 5-134,-2 4 1,3 10 0,6 3 0,4 2-967,2 3 0,2 2 0,5 4 1037,0 4 0,7 2 0,2 8 0</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8T04:09:37.227"/>
    </inkml:context>
    <inkml:brush xml:id="br0">
      <inkml:brushProperty name="width" value="0.08571" units="cm"/>
      <inkml:brushProperty name="height" value="0.08571" units="cm"/>
      <inkml:brushProperty name="color" value="#004F8B"/>
    </inkml:brush>
  </inkml:definitions>
  <inkml:trace contextRef="#ctx0" brushRef="#br0">49 120 8355,'-5'-16'38,"-1"0"0,-4 5 267,4 1 1,-1 4 0,4-4 0,-3-3 947,3-1 1,1 3-553,2 1 1,0 8-560,0 2 0,5 2 1,2 10-1,2 4-13,4 4 1,3 8 0,3-1-1,4 3-85,2 2 1,4 8 0,8 2 0,4 5-66,0 1 1,7 2-1,-1 3 1,4 4-162,1 0 193,5 5 1,-7-6-1857,3 2 1877,-3-2-49,-2-8 1,-7-2 0,-3-3 17,-4-6 1,-4-5-1,-3-3 1,-6-6 119,-3-5 1,-4 1 0,-1-10 648,-3 0-37,-6-2-1004,3-7 181,-7-7 0,0 4-242,0-8 0,-2 7 0,-1 1-1504,-3 6 0,-1 5 1836,2 2 0,-4 5 0,-7-7 0</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8T04:09:38.038"/>
    </inkml:context>
    <inkml:brush xml:id="br0">
      <inkml:brushProperty name="width" value="0.08571" units="cm"/>
      <inkml:brushProperty name="height" value="0.08571" units="cm"/>
      <inkml:brushProperty name="color" value="#004F8B"/>
    </inkml:brush>
  </inkml:definitions>
  <inkml:trace contextRef="#ctx0" brushRef="#br0">143 255 8367,'0'-16'451,"0"0"-52,0 0 0,0 6 0,0-1 406,0-2 1,-2 6-1,-1 0-436,-3 0 0,-4 7 0,4 0 0,1 9-262,-2 5 0,5 4 1,-3 3-1,3 4-85,2 0 1,0 6-1,0-5 1,0 3-41,0-2 0,0 3 0,0-3 0,0 1-30,0-1 0,0 1 0,0-6 0,0-3-127,0-1 0,0-2 1,0 0 149,0 0 0,-2-7 130,-3-3 0,3-6 28,-3-6 0,3-8 0,2-9 1,0 0-31,0-1 1,0-4 0,0 1 0,0-5-15,0-5 0,0 1 0,0-5 0,0 0-73,0 0 0,2 4 0,1-4 0,4 3-4,2 8 1,0 0 0,4 8 69,-3 3 1,1 3-1,5 5 1,0 4 23,0 0 1,0 5-1,0-3 1,0 5-51,0 5 0,0-1 0,-1 6 0,-3 3-135,-1 1 1,-8 7 0,3 1 0,-4-1 15,-2 2 1,-2-3 0,-4 5 0,-4-2 0,-5-3 0,-1-3 0,0-1 0,0 0-436,0 1 0,6-7 0,-1-1-273,-2-2 0,6 0 936,2-1 1,10-4-1,8 3 1,5-3 45,3-2 0,6 0 0,-4 1 1,0 3-49,0 1 0,6 6 1,-3-4-1,3 2-45,-2 4 0,1 3 0,-6 3 0,-3 4-132,-1 2 1,-4-3 0,-3 4 0,-6 1-132,-3-2 0,-2 5 0,-2-5 0,-5 0 123,-9-3 1,-2-5 0,-8-1 0,-3 0 137,-1 1 1,-8-9 0,1 0 0,1-3-36,2 0 1,2 1 0,0-8 0,0-2 241,0-1 0,2-2 0,3 1 1,6-2-307,3-1 0,2-4 0,2 6 0,3-2-744,6-3 0,-3 3 0,3-2-508,2-1 1,3 4 0,5 3 0,6 3-1593,3 2 2827,2 0 0,0 7 0,0 2 0</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8T04:09:38.179"/>
    </inkml:context>
    <inkml:brush xml:id="br0">
      <inkml:brushProperty name="width" value="0.08571" units="cm"/>
      <inkml:brushProperty name="height" value="0.08571" units="cm"/>
      <inkml:brushProperty name="color" value="#004F8B"/>
    </inkml:brush>
  </inkml:definitions>
  <inkml:trace contextRef="#ctx0" brushRef="#br0">16 49 8470,'0'-16'114,"-7"0"1,-2 0 0</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8T04:09:39.254"/>
    </inkml:context>
    <inkml:brush xml:id="br0">
      <inkml:brushProperty name="width" value="0.08571" units="cm"/>
      <inkml:brushProperty name="height" value="0.08571" units="cm"/>
      <inkml:brushProperty name="color" value="#004F8B"/>
    </inkml:brush>
  </inkml:definitions>
  <inkml:trace contextRef="#ctx0" brushRef="#br0">1043 209 8355,'16'-16'0,"-7"5"100,-4 1 1,2 4 565,-1-4 1,4-1 0,-4-5-177,-3 0 0,-3 5 0,-5 2-265,-6 2 0,-3-4 0,-4 4 0,-2 0-27,-1 0 0,-6-4 1,4 6-1,0 0-96,0-2 1,-4 3 0,4-5-1,-2 2-22,-4 3 1,5 3 0,-3 1-1,-2 0-10,-1 0 1,-2 0 0,-2 0 0,-2 0 13,-1 0 1,-6 5 0,6 4 0,-1 3 2,-1 6 0,5 4 1,-5-1-1,2 4-24,-1 0 1,1 5 0,5-1 0,2 4-30,3 5 1,-2 5-1,8-4 1,1 0-34,3 0 1,2 4 0,3-4 0,3 0 3,2 1 1,1 8-1,8-4 1,4-1 50,4-2 0,5 7 0,2-3 0,5-3 31,4-1-69,5 4-536,1-11 363,7 12 0,-3-17-28,6 3 160,1-4 1,5 2 0,0-3-167,0-5 1,2-5 90,4-1 61,-4 0 63,5-7 0,-5-2 1,2-7 95,1 0 1,0 0 0,-4-1 0,-1-5-3,0-4 1,0-5-1,-2-2 1,-1-3-5,-3-1 0,-6-10 0,2 1 0,-5-7 25,-1-4 0,-7-2 1,-3-7-1,-4-2-216,-2-1 0,-2-8 1,-3 2-1,-6-1 46,-3 1 0,-4-3 0,-3 5 229,-6 0-197,-3 1 0,-8 5 0,-1 1 0,-2 5 5,-3 4 1,-3 0-1,-1 8 1,-2 4-41,-3 4 0,3 4 0,-3 6 0,3 5-320,2 4 0,2 5 0,1 1 0,4 0-439,2 0 0,-4 7 1,6 5-1,3 6 791,5 3 0,6 8 0,7-4 0</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8T04:09:50.654"/>
    </inkml:context>
    <inkml:brush xml:id="br0">
      <inkml:brushProperty name="width" value="0.08571" units="cm"/>
      <inkml:brushProperty name="height" value="0.08571" units="cm"/>
      <inkml:brushProperty name="color" value="#004F8B"/>
    </inkml:brush>
  </inkml:definitions>
  <inkml:trace contextRef="#ctx0" brushRef="#br0">1 305 7390,'2'9'2061,"3"-4"1,-1-3-1782,6-2 1,-6-2 0,3-2-1,-2-3-24,1-2 0,1 4 1,-4-6-1,3-1-151,-3-2 0,-1-2 0,0-2 1,1-2-48,3-1 0,-1-6 0,-5 6 0,0-1-105,0-1 56,0 12 0,0-10-64,0 10 1,-2 4 71,-3 2 0,-2 5 1,-4 5-1,6 6 52,3 3 0,-3 2 1,-1 0-1,3 0 8,1 0 0,2 6 0,2-1 0,3-1-45,6-3 0,3 0 0,2-1 0,0 0 16,0 0 1,0-2-1,2-2 1,2-3-200,1-2 0,6-1 1,-6-6-1,-1 0-218,-2 0 0,-2 0 0,0 0 259,0 0 1,-2-7 293,-3-4 0,-4-3 0,-7-2 84,0 0 0,0 0-105,0 0 1,-2 7 45,-3 3-402,3 4 222,-5 2-10,7 0-14,0-7 0,0 4 1,2-6 12,3 2 1,-3 0-1,5 3 32,0-1 1,-5-8-1,5 3 7,0-5 0,-5 5 0,3-1-28,-3-2 1,5-1-55,4-2 1,-2 7 0,1 4 23,3 3 1,-1 0-1,1-1 1,-3-3 8,3 3 1,1 1-1,2 2 1,0 0 85,0 0 1,0 0 0,0 2 0,0 3-100,0 6 1,-1-2 0,-3 2 0,-1 1-27,1 2 1,-3 2-1,0 0 1,-2 0-40,-3 0 1,-2 6-1,-2-1 1,0-1-58,0-2 1,0-2 0,0 0 0,0 0 33,0 0 0,0 0 1,-2-2 39,-4-3 1,5 3 61,-5-3-61,4-4 1,2-2 118,0-10 0,0-4 1,0-7-1,0 0 8,0 0 0,0 0 0,0 0 0,0-2-42,0-4 0,0 3 0,0-8 0,2 0-46,4 2 0,-3-3 1,8 5-1,0 0 10,-3-1 0,7 5 1,-5 6-1,6 5-40,6 0 1,-4 3 0,5 5-1,-2 0 131,1 0 1,1 7-1,-4 4 1,3 3-7,-3 2 1,-1 0-1,-2 0 1,0 2-51,0 3 0,-7-1 0,-2 5 0,-1-2-84,-1-3 0,0 3 0,-5-2 0,0-1 47,0-2 1,-1-2 0,-3 0-69,-1 0 0,-3-2 1,5-1-458,-2-3 0,-3-6-2654,3 1 1131,3-3 2053,-12-2 0,5-7 0,-7-2 0</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8T04:09:50.844"/>
    </inkml:context>
    <inkml:brush xml:id="br0">
      <inkml:brushProperty name="width" value="0.08571" units="cm"/>
      <inkml:brushProperty name="height" value="0.08571" units="cm"/>
      <inkml:brushProperty name="color" value="#004F8B"/>
    </inkml:brush>
  </inkml:definitions>
  <inkml:trace contextRef="#ctx0" brushRef="#br0">17 56 8355,'-9'-16'3201,"4"-1"-2510,3 9-471,2-7 0,7 15-1262,4 0 0,-4 2 1042,-2 9 0,4-8 0,0 4 0</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8T04:09:53.296"/>
    </inkml:context>
    <inkml:brush xml:id="br0">
      <inkml:brushProperty name="width" value="0.08571" units="cm"/>
      <inkml:brushProperty name="height" value="0.08571" units="cm"/>
      <inkml:brushProperty name="color" value="#004F8B"/>
    </inkml:brush>
  </inkml:definitions>
  <inkml:trace contextRef="#ctx0" brushRef="#br0">289 191 8355,'16'-7'327,"-6"3"257,1-7 0,-7 6 0,3-4 1,-2 0 472,1 0 1,-3 6-890,-8-3 1,-4 5 0,-7 1-1,-2 0-108,-3 0 0,-4 0 0,-7 0 0,0 0-32,-1 0 0,3 5 1,2 2-1,3 2-80,2 4 0,1-1 0,8 0 0,3-1 21,6 2 0,3 1 0,2 2 0,2 0 63,3 0 1,6 0-1,9 0 1,3 0 6,2 0 0,1-5 1,6-1-1,1 3-22,-1 1 1,0 2 0,-2-1 0,-2-3-18,-1-1 0,-7-1 1,-1 6-1,-4-1 39,-5-5 0,-6 5 1,1-5-8,-3 5 0,-9 1 1,-6-2-1,-4-2-14,-5-1 1,-5-7-1,4 1 1,-2-2-5,-3 3 1,3-4 0,0 3 0,2-3-31,3-2 1,-3-6 0,2 1 0,1 0-80,2-2 1,4 3 0,2-5-106,1 2 1,7-6-1057,-1 3 0,5 1 0,7 0 209,9 2 0,2-4 0,9 6 1047,1 1 0,2-5 0,3 0 0</inkml:trace>
  <inkml:trace contextRef="#ctx0" brushRef="#br0" timeOffset="1258">545 271 8355,'20'-27'184,"-4"1"1,-11 6 431,1-1 1,-3-3-7,3 3 1,-5 0 0,5 5 671,-5 0 1,-1 0-409,0-1 0,0 10 0,0 9-683,0 12 0,0 4 0,0 9 0,2 1-160,4 3 0,-5 3 1,5 1-1,-3 3-218,3-3 0,-5-1 1,7-2-1,-3-2-304,0-3 0,6 2 0,-4-6 0,0 0-731,0 0 0,4-1 1,-4-8-1456,2-3 2046,-5-4 1,-4-9 0,-11-3 0,-3-6 626,-2-3 0,0-8 1,-2-1-1,-2-2 149,-1-3 0,-1-1 0,6 2 0,0 6 285,0 3 1,6 2-1,-1 0 2047,-2 0-924,6 0 1,2 9-1527,10 7 0,4 2 0,7 8 0,0 1-535,0-2 0,2 3 1,4-4-1,2-1-283,1 0 1,6 3-1,-5-4 1,3-1 204,-2 2 1,1-5 0,-5 3-1,0-3 586,1-2 0,-3 0 0,-5 0 0,0 0 0,0 0 0,-7-2 0,-2-1 100,0-2 0,-5-8 1061,3 2 1,-3 2-98,-2-1 0,6 4 1,1-2-318,2 0 0,-4 3 0,6 5-567,1 0 1,2 5 0,2 1 0,0-1-165,0 2 1,0-5 0,2 3 0,2-3-201,1-2 0,1 0 0,-6 0-86,0 0 0,0 0-175,0 0 1,-9-7 0,-7-2 480,-9 0 1,-11-3 0,-3 5 0,-2-1 231,-3 1 1,3 2-1,-2 5 1,-1 0-25,-3 0 1,5 0 0,1 2 0,2 3-30,3 6 0,2 3 1,4 2-1,3 0-92,6 0 1,3 6-1,2-1 1,2 0-115,3 2 0,4-5 0,9 4 1,1-5-145,3-1 1,6-1 0,-1-3-1,2-3 22,-3-2 1,5-1 0,-5-6 0,3 0-213,-2 0 0,3 0 0,-5 0 1,2 0 143,-1 0 0,-6-2 0,1-2 0,-3-3 354,-2-2 0,0-1 0,-2-8 222,-3-4 0,2 5 1,-8-7-1,-2 3-205,-1 0 0,-2-8 1,0 2-1,0-3-93,0-2 0,0 0 0,2 2 1,2 1 83,1 2 0,6 6 1,-6-4-1,-1 2 220,-3 3 1,5 3 0,1 0 124,2 1 1,-4 2 186,6 3 0,-8 6-625,3 10 1,-5 12 0,-1 9 0,0 6-81,0 6 0,0-3 0,0 8 0,0 0-138,0-2 0,-5 5 1,0-3-1,1 2-220,2-3 1,-3 3 0,0-6 0,1 0-799,2 0 997,2-8 0,0-1 0,0-5 0,0 2 0,2-2 0,2-2-239,1-4 1,7-8 387,-1-6 0,-2-5 1,0-5-1,-2-7 249,-3-8 1,-3 0 0,-1-6 0,0-3-133,0-1 0,0-8 1,0-1-1,0 0-66,0 0 1,0 1 0,2 6 0,2 2 43,1 3 0,2 4 0,-3 7 0,3 2-25,2 3 1,2-1 0,5 6 0,0 1 39,0-2 1,5 5 0,2-3 0,0 5-105,1 5 0,-3 4 1,-5 7-1,0 0-145,0 0 1,-5 6 0,-2-1 0,-2 0 60,-4 2 0,-3-5 0,-5 4-177,-6-5 1,-3-2 0,-4-3 0,-1-1 0,-3 0 53,3-3 0,-5 0 0,1-8 0,0 0-53,0 0 1,2 0-1,5 0 1,0 0-677,0 0 1,5-8-1361,0-2 1,9-4-418,2-3 2709,15 9 0,10-7 0,7 6 0</inkml:trace>
  <inkml:trace contextRef="#ctx0" brushRef="#br0" timeOffset="1432">2133 608 8818,'14'-11'2433,"-3"0"0,-6 8-3233,-10-3 800,-4 5 0,-7 1 0,0 0 0</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8T04:09:51.616"/>
    </inkml:context>
    <inkml:brush xml:id="br0">
      <inkml:brushProperty name="width" value="0.08571" units="cm"/>
      <inkml:brushProperty name="height" value="0.08571" units="cm"/>
      <inkml:brushProperty name="color" value="#004F8B"/>
    </inkml:brush>
  </inkml:definitions>
  <inkml:trace contextRef="#ctx0" brushRef="#br0">321 225 8355,'11'-5'124,"0"-1"1,-2-6 523,1 1 0,-1 4 1,-5 0 253,1 0 1,1-2 0,-8-5-578,-4 3 1,-2-1 0,-9 6 0,1 1-120,0-2 0,-5 5 0,-2-3 1,-2 3-42,-4 2 1,-1 0-1,0 2 1,1 3-67,3 6 0,6 3 1,-1 2-1,3 0-85,2 0 0,2 5 0,3 1 0,5-1-1,5 2 0,1-5 0,1 4 0,5-5-15,5-1 0,3 4 0,4-2 0,1-4-72,3 0 1,4-7-1,-3-1 1,2-4-106,4-2 1,-1 0-1,1 0 1,-4-2 68,-2-4 0,-2 3 0,-5-8 0,0-1 105,1-3 1,-7-6 0,-1 0 0,-2 1 14,-3 2 0,-2-5 1,-4-2-1,-4-2-61,-4 1 0,-3 4 0,1-3 0,1 4-171,-1 7 0,-3-1 0,-1 8-518,0-2 0,0 6-75,0-2 1,7 10-1,6 6 1,5 3 278,3 2 1,9-5-1,0-1 1,6 1 535,0-2 0,12 12 0,2-3 0</inkml:trace>
  <inkml:trace contextRef="#ctx0" brushRef="#br0" timeOffset="453">690 225 8355,'0'-16'0,"0"0"0,0 0 0,0 0 469,0 0 1,0 5 4162,0 1-3861,0-1 1,0 4-1,0 7-607,0 9 0,0 5 0,-2 4 1,-1 1-159,-2 3 0,-1-1 0,6-3 0,0 1 9,0 3 1,0-1 0,0-5 0,0 0-584,0 0 1,0-5 145,0 0 370,0-8 1,0 3-1,0-12 54,0-4 0,0-5 0,-2-2 0,-1-3-7,-2-1 0,-1-8 0,6 4 1,2-2 3,3 1 1,4-1 0,7-5 0,0 2-14,0 3 1,2 5-1,2 10 1,3 3 78,2 2 0,2 2 0,3 5 0,-2 1 75,-1 5 0,-6 3 1,4 8-1,-3 3-94,-8 1 0,0 8 0,-7-2 0,1 1-55,-1-1 0,-2 3 0,-5-5 0,0 0 22,0-4 0,-2 3 1,-1-3-151,-3-1 1,1-3 0,3-2-439,-3-5-152,3-3 0,-5-8-1,7-5 0,0-3 0,-2-5 728,-3 4 0,3-12 0,-5 4 0</inkml:trace>
  <inkml:trace contextRef="#ctx0" brushRef="#br0" timeOffset="1015">1348 225 8355,'-9'-16'1013,"2"0"0,7 5 48,0 1 0,-6 4-161,1-4 0,1 6-787,10-1 1,-3 8 0,8 3 0,1-1-91,3 2 0,6-3 1,2 5-1,0-2-30,1-4 0,4 4 0,-1-1 0,1-3-836,-1-1 1,-2-2 0,-5 0 430,1 0 1,-1-7 0,-10-4 462,-4-3 0,-6-2 0,-6 0 1,-4 0 281,-5 0 0,-8 0 1,-4 2-1,-3 1 31,-2 2 1,0 8 0,0-2 0,2 3 34,3 2 1,-3 2 0,3 3 0,-2 4-167,3 0 1,3 10 0,6-3 0,1 4-36,0 3 0,7 0 1,4 6-1,3-4-87,2-2 1,7 4 0,6-4 0,5 0-407,3 0 1,8-2 0,-1-5 0,6-1 71,3-5 0,1 3 1,-6-8-1,0-1 153,0-2 0,-5-2 0,-2-2 0,0-2 78,0-1 1,-6-8 0,3 4-101,-5 1 0,-8-7-304,-3 5 0,-12 1 0,-4 0 1,-5 2-1010,-1 3 1,-1 2 0,-3 2 1404,-1 0 0,-8 0 0,4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8T04:01:11.750"/>
    </inkml:context>
    <inkml:brush xml:id="br0">
      <inkml:brushProperty name="width" value="0.08571" units="cm"/>
      <inkml:brushProperty name="height" value="0.08571" units="cm"/>
      <inkml:brushProperty name="color" value="#E71224"/>
    </inkml:brush>
  </inkml:definitions>
  <inkml:trace contextRef="#ctx0" brushRef="#br0">65 143 8567,'0'-16'1136,"-6"5"0,-1 3 259,-2 0 0,6 1-101,-3 2-1279,-3 3 0,8-3 138,-5 10 1,6-3 0,6 3-543,4-3 0,-1-2 1,2-2-95,1-3 1,-5-4-1,1-7 216,-1 0 0,-6 5 1,3 1-449,-8-3 1,1 6-91,-8 2 1,2 5 0,-3 5 218,1 6 1,2 8-1,-1 3 586,4-3 0,-3-1 0,0-2 0</inkml:trace>
  <inkml:trace contextRef="#ctx0" brushRef="#br0" timeOffset="204">16 207 11319,'0'-9'4080,"0"4"-3967,0 10 0,6 4 0,-1 7 0,-1 0-171,-3 0 0,1-1 0,2-3 0,1-1-352,-1 1 1,-2 3 0,-2 1-394,0 0 0,5 0-1775,0 0 2578,1 0 0,1 0 0,2 0 0</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8T04:09:47.456"/>
    </inkml:context>
    <inkml:brush xml:id="br0">
      <inkml:brushProperty name="width" value="0.08571" units="cm"/>
      <inkml:brushProperty name="height" value="0.08571" units="cm"/>
      <inkml:brushProperty name="color" value="#004F8B"/>
    </inkml:brush>
  </inkml:definitions>
  <inkml:trace contextRef="#ctx0" brushRef="#br0">418 475 6498,'2'-15'1429,"1"3"-707,2 1 1,1 6-1,-6-6-212,0-1 1,0 3 0,-2 0 0,-3 0-181,-6 0 1,-3 4 0,-2-4 0,0 0-23,0 0 1,-2 5 0,-4-1 0,-2 3-26,-1 2 0,-6 0 0,5 0 0,-5 0-112,-1 0 1,2 7 0,3 4 0,6 3-94,3 2 0,2 6 0,2-1 0,3 1-121,6 1 1,3-4 0,2 6 0,2-2-8,3-3 1,9-2 0,9-2 0,2 0-233,4 0 0,-1-5 0,3-2 1,-3-2 0,1-4 1,5-1 0,-8-2 0,3-2 100,-3-3 1,3-2-1,-6-6 1,0 3 218,0-3 0,-3-6 0,-7-5 1,-5 1 53,0 0 0,2-5 1,-4 1-1,-3-3 304,-1-3 1,-2 0 0,0-3-1,0-1-65,0 1 1,0 4-1,0 3 1,0 4 135,0 2 0,2 7-427,3 6 1,-3 8-1,3 2 1,-3 10-25,-2 10 0,0 5 1,0 7-1,0 0 3,0 0 1,0 0 0,0 0-1,2-1-96,3-5 1,-1 8-1,5-7 1,0-2-753,-1 0 0,-2-7 0,4 3 1,1-3-470,-2-2 1,4-5-1,-6-1-1359,2 3 2656,-6-6 0,18 0 0,-3-7 0</inkml:trace>
  <inkml:trace contextRef="#ctx0" brushRef="#br0" timeOffset="347">1091 491 8355,'0'-16'132,"0"0"1,0 0-1,0 0 371,0 0 0,-7 1 1,-4 3-1,-3 3-8,-2 2 0,0-4 1,-2 6-1,-1-1-191,-3-1 0,-6 5 0,1-3 0,-3 3-97,-2 2 0,7 6 0,2 1 0,1 2-13,1 3 1,5 2 0,7 4 0,2 2-154,3 1 1,2 1 0,4-5 0,4 3-164,4 1 0,6 1 1,6-6-1,4-2-233,5-3 1,1 3 0,-2-5 0,-1 0-58,-3-4 1,1-3 0,3-2 0,-1 0-57,-2 0 1,-8-7 0,3-4-1,-6-3 541,-6-2 0,3-5 0,-8-3 0,-1-1 389,-3-3 1,-8-1 0,-3 1-1,-5 3-397,-1 2 1,-5 1 0,0 8 0,-1 3-702,-1 6 0,3-2 0,-5 2 0,2 3-1412,4 5 2048,1-1 0,2 12 0,0-5 0</inkml:trace>
  <inkml:trace contextRef="#ctx0" brushRef="#br0" timeOffset="1931">1909 234 8355,'0'-21'23,"0"-2"0,0-1 0,0 1 0,0 2 559,0-2 1,-5 5 0,-1-3 96,3 3 1,1 7 0,0 2 0,-1 0 894,-3 0-1219,1 6 1,5 3 0,0 10 0,0 6-204,0 6 0,0 1 1,0 6-1,0-3-109,0 3 0,0 1 1,0 4-1,0 2 130,0 1 1,0 0 0,0-6-540,0-5 0,2 5 0,1-5 0,3 3 1,-3-2 6,-1-6 0,3-3 0,1-2 33,-3 0 0,-3-2 0,-5-5 0,-6-11 1,-3-10-1,-2-8-311,0 1 1,0-6 1163,0-2 0,-6-2 1,1 1-1,2 1-348,1-1 0,-4 5 0,1-1 0,1 5-136,3 3 0,0-4 0,1 11 1,0 0-117,0 4 1,6 1-591,-1-1 1,2 5 452,-2 0 0,6 0 0,9 7 1,3-1 10,2-1 0,1 6 1,8-6-1,2 0 160,1 2 0,8-5 0,-3 5 0,5-1 138,1-1 1,0 0 0,2-5 0,-1 0-62,0 0 1,2 0 0,-10 0 0,2 0 67,0 0 1,-8-1-1,3-3 1,-5-3-32,-1-2 0,-5-2 0,0-5 191,1 0 1,-3-5 0,0-1 0,-2 3 66,-3 1 1,-1 2-1,1-2 1,1-1-161,-1-3 0,-2 6 0,-2 5 0,1 1 509,5 1-549,-4-5 0,5 14 1,-7 0-1,0 9-32,0 5 1,0 9-1,0 4 1,0 1-131,0-1 1,0 3-1,0-3 1,0 3-142,0 2 1,0-1 0,0-3 0,0-1-42,0 1 0,1-3 0,3 0 0,1-2-11,-1-3 0,3-2-157,-2-2 0,2-2 248,-1-3 1,1-6 0,5-8 155,-1-3 0,-6-6 0,4-1 0,0-5 38,0-3 1,-3-2 0,2 3-1,1-1 25,0 1 1,-3 2 635,4 2-541,-6 8 1,8 2 0,-6 12 0,-3 4-70,-1 4 0,3 2 1,2 1-1,1-1-30,-1 0 1,5 0 0,-1 0-1,3-2-183,2-3 0,6 1 0,-1-5 0,-1 0 18,-3 0 1,5-1 0,-1-6 0,-1 0-240,-2 0 0,-2-2 0,0-3 251,0-6 0,-2-3 1,-2-2-1,-3 0 132,-2 0 0,-1-2 0,-6-2 0,0-1 285,0 1 1,0-3 0,0 0-80,0-2 1,0 5 0,-2 1 610,-3 6-741,3 6 0,-5 14 0,7 6 0,0 5-263,0 3 1,0 6 0,0-4 0,0 2-37,0 3 1,5-5 0,0 1 0,1-3-82,1 0 0,0 1 0,5-6 83,-1 0 1,2-2 0,6-1 0,3-5 0,-3 0-51,-1-5 1,-2-1-1,0-2 1,0-2 164,0-3 0,-2 1 0,-1-6 0,-4-5 150,-2-4 1,4 1 0,-6-5 0,-1 1 165,-3 1 1,1-8 0,2 3-1,1-3-167,-1 3 0,-1-3 0,1 8 0,3 1-30,2 2 1,1 8-1,6 1 1,1 1 11,-1 5 0,5 3 0,0 3 0,-1 5-54,-2 1 0,-2 3 0,0 8 0,0 1-5,0-1 0,0-1 0,0 1 0,-2 1-142,-3-1 1,1-2 0,-5-1 0,1 3-216,-1 1 1,-2 1 0,-5-6 205,0 0 1,-2 0 113,-3 0 0,-4-7 0,-9-4 0,-1-3-78,-3-2 1,-1 0-1,3 0 1,-1 0-398,2 0 1,-5-2-1,3-3 1,1-4-2362,3 0 2844,1-5 0,-1-2 0,1-9 0</inkml:trace>
  <inkml:trace contextRef="#ctx0" brushRef="#br0" timeOffset="2101">2518 122 8479,'-16'0'-438,"7"0"0,9 2-64,11 3 1,3-3 501,2 3 0,8 4 0,1 0 0</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8T04:09:44.708"/>
    </inkml:context>
    <inkml:brush xml:id="br0">
      <inkml:brushProperty name="width" value="0.08571" units="cm"/>
      <inkml:brushProperty name="height" value="0.08571" units="cm"/>
      <inkml:brushProperty name="color" value="#004F8B"/>
    </inkml:brush>
  </inkml:definitions>
  <inkml:trace contextRef="#ctx0" brushRef="#br0">450 323 8355,'9'-10'394,"-4"-1"1,-3 6 0,-2-6-1,-2-2 143,-3-1 0,-4 3 0,-7 1 0,-2-1-52,-4 2 0,3-3 0,-8 5 0,-1-1-191,-3 1 0,-1 2 1,0 5-1,0 0-48,0 0 1,5 2 0,2 3 0,2 6-87,4 3 1,1 2-1,2 0 1,2 2-147,3 3 1,4-1-1,7 7 1,0-1-111,0-1 0,3 4 0,6-6 0,7 0-81,2 0 1,7-1 0,0-6 0,2 0-107,-1 0 1,-4-6 0,4-1-1,1-1-178,-2-5 0,4-1 0,-6-2 0,0 0 14,0 0 0,-1 0 0,-6-2 0,0-3-31,0-6 1,-7 2-1,-2 0 1,-2 0-770,0 0 0,1 4 1247,-6-6 0,0 1 0,0-6 0,0 0 0</inkml:trace>
  <inkml:trace contextRef="#ctx0" brushRef="#br0" timeOffset="837">947 500 8229,'9'-16'-285,"-4"0"1,2 0 939,-1 0 0,-1-1 0,-5 1 0,0 0 22,0 0 1,-7 2 0,-4 2 0,-3 1-335,-2-1 1,-2-1-1,-2 1 1,-3 3-107,-2 2 0,6-4 0,-5 5 0,3 3-60,0 1 0,-2 2 1,3 0-1,-1 0-60,1 0 0,2 7 0,4 4 0,1 3-183,3 2 0,6 2 0,-1 2 1,3 1-146,2-1 0,0 3 1,2-2-1,1 1 32,3 1 0,12-7 0,-2 2 1,3-6-234,4 1 0,-3-5 1,5 1-1,-2-2-77,-3-3 1,3-2 0,-2-2-1,-1-2 318,-2-3 1,-2-4-1,-2-7 1,-2 0 865,-1 0 0,-7 0 0,1-2 1,-3-2-333,-2-1 0,0-6 0,0 6 0,-2 1-49,-3 2 0,1 2 1,-5 0 472,2 0-733,-5 7 1,10 9-1,-4 11 1,5 3-111,1 2 1,0 2 0,1 2 0,3 1-60,1-1 0,8-3 0,-3 0 0,5-1 2,1 0 0,0 0 0,2-2 1,1-2-100,3-1 1,1-7 0,-4 1 0,3-3-60,-3-2 0,5 0 0,-3 0 231,-2 0 0,-1-7 0,-3-4 0,-5-3 193,-4-2 1,-3 0 0,1 0 0,1 0 123,-1-1 0,-3 1 0,-2-1 89,-5-5 0,3 4-215,-8-3 0,6 10-166,-6 6 0,7 10 0,-1 6 0,3 3-62,2 2 0,0 0 1,0 2-1,2 0 38,3-2 1,-1 4-1,7-10 1,1 5-112,2 1 0,2-6 0,0-1 0,1-2 40,-1-3 1,1-2 0,3-2-1,1 0 61,-1 0 0,-2-2 0,-2-2 0,0-3 119,0-2 1,0-1 0,-2-6-1,-1 0 3,-3 0 1,-6-2 0,1-2-1,-3-1 354,-2 1 0,5 2 0,1 2 670,-3 0-912,-1 0 1,-2 9 0,0 7-60,0 9 0,0 11 0,0 1 0,0-1-200,0-3 0,0 5 0,2-1 1,3-1-51,6-2 0,3-2 1,2 0-1,0 0-313,0 0 1,6 0 0,-1 0-1,0-2-185,3-3 1,0 1 0,7-5 0,-5 0-1031,-4 1 1,-4 2 1651,-2-4 0,0-1 0,0-5 0</inkml:trace>
  <inkml:trace contextRef="#ctx0" brushRef="#br0" timeOffset="1754">2326 195 8355,'0'-11'2,"0"1"1,-2-1 0,-2 0-1,-1 1 1,2-3 0,-1 1-1,0-1 330,-1 2 0,0 1 1,3-6 523,-3 0 0,1 1 0,-5 3 1660,2 1-2292,-5 1 0,4 8 0,-2 7 1,4 8 138,5 3 1,1 7-1,0 4 1,0 3-213,0 2 0,0 0 0,0 0 0,0 0-169,0 0 1,0 0 0,0 0-1,0 0-241,0 0 1,1-5 0,3-2 0,1 0-13,-1 0 0,-2-5 1,-1-1-1,3-5-127,1-3 0,1-5 321,-6 4 1,0-8 0,0-2-1,0-9 83,0-5 1,0-4 0,0-3 0,0-6-10,0-3 0,1-4 1,5-2-1,5-3 46,3-2 0,2 7 1,2 0-1,1 8-24,3 2 1,6 8 0,-1 7 0,1 2 38,-1 4 1,3 4 0,-5 8 0,0 7-5,-3 2 1,-6 7 0,-4 2 0,-3 3-29,-2 2 0,-2 0 0,-5 0 0,0 0-78,0 1 0,-5-3 0,-2-3 0,-2-4 5,-3 0 1,-8-7 0,-1 2-1,-1-8 32,-1-2 1,4-3 0,-6-5 0,1 0-5,5 0 1,-3-2 0,5-1 0,2-5 37,1 0 0,2-8 0,1-6 0,6 3-185,3 1 0,2 2 1,0-2-1,0-2-474,0-1 0,7 1 1,4 8-1,3 3-74,2 2 1,2 1 0,1 6 0,3 0 276,-3 0 1,4 2 0,-1 2-1,-1 3 437,2 2 0,-5 1 0,7 1 0,-3 0 0,2 0 0,9 5 0</inkml:trace>
  <inkml:trace contextRef="#ctx0" brushRef="#br0" timeOffset="2174">2839 468 8500,'0'-16'0,"0"0"1167,0-1 0,0 7 1861,0-1-2738,0 8 1,7-3-1,4 12-241,3 4 1,7 3 0,1-1 0,-1-3-104,2-2 1,0 4-1,6-6 1,-2-1-192,1-2 0,-3-2 0,0 0 0,0 0-127,0 0 0,-7-2 1,0-4-1,-8-4 149,-3-4 0,-1-3 0,-6 1 0,-2 0 730,-3 0 0,-6 0 1,-9 0-1,-3 0-288,-2 0 1,-1 2 0,-7 3-1,1 4-48,0 0 0,0 5 0,0-3 1,2 5 4,3 5 1,-3 4 0,5 7 0,0 0-54,4 0 1,5 6-1,5 1 1,6 0-117,3 0 0,2 6 1,2-4-1,5 0 33,9-4 1,2 2-1,8-2 1,3-1-357,1-2 0,4-9 1,2-2-1,-1-2 138,-5 1 1,3-1 0,-7-5 0,3 0-267,-2 0 0,1-5 0,-7-1 0,-1 1-298,-2-2 469,-9 5 1,3-12 0,-5 5-509,2 0 0,-5-5-498,1 3 1,-10 4 1278,-6 2 0,-3-4 0,-2 0 0</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8T04:09:43.420"/>
    </inkml:context>
    <inkml:brush xml:id="br0">
      <inkml:brushProperty name="width" value="0.08571" units="cm"/>
      <inkml:brushProperty name="height" value="0.08571" units="cm"/>
      <inkml:brushProperty name="color" value="#004F8B"/>
    </inkml:brush>
  </inkml:definitions>
  <inkml:trace contextRef="#ctx0" brushRef="#br0">81 177 8355,'0'-16'124,"0"0"1,0 5 0,0 1 1665,0-3 1,0 8-977,0 5 0,0 9 1,0 10-659,0 3 0,0 1 1,0-2-1,-2 4 0,-2 2-17,-1 0 1,-6-6 0,6 4 0,1 0-110,3 0 0,-5-6 0,1 4 0,1-1-125,3-1 0,1 1 0,0-6 0,-2-2-183,-4-3 0,5 3-62,-5-3 264,5-4 1,1-7-1,0-11 1,0-3 33,0-2 0,0-7 0,0-4 0,-2-3 4,-4-3 0,5 0 0,-5-5 0,5-3-57,1 0 1,0-3 0,0 6 0,0 4-13,0 6 1,1-1-1,5 8 1,4 3 36,5 6 0,1-1 0,0 8 0,0 1 273,0 3 0,2 1 1,1 0-1,4 1-30,2 5 0,-3 3 0,3 7 1,-2 0-107,-4 0 0,-1 2 0,-2 1 1,-2 3-193,-3-3 0,-4 6 1,-7 0-1,-2 0-39,-3-4 0,-4 2 0,-9-1 0,-1-3-155,-3-1 0,-1-7 0,4-2 7,-3-2 0,1 4 45,5-6 1,9-7 545,7-8 0,7 1 1,9 0-1,0 2-70,0 3 0,7 2 0,2 2 0,0 0-94,-4 0 1,3 0 0,-1 2 0,0 2 80,0 1 1,0 7-1,-3-1 1,-1 3-140,-4 2 1,-1 6-1,-9-1 1,-1-1-74,-2-2 1,-4 3 0,-4 0 0,-4-1-81,-4-2 1,-10-2-1,-1-2 1,-1-1 59,-1-3 1,2-6 0,-3 1-1,3-3 32,1-2 1,1 0 0,4 0 0,-3-2-5,3-3 1,6-2 0,3-6 0,-1 3-223,2-3 0,2-1 0,7-2 0,0 0-579,0 0 0,2 5 0,3 2 1,7 0-61,8 0 0,-2 6 0,5-3 0,-2 5 869,1 1 0,-1 0 0,2-8 0,2 0 0</inkml:trace>
  <inkml:trace contextRef="#ctx0" brushRef="#br0" timeOffset="684">642 369 7925,'2'-14'-405,"3"3"1,-3-3 0,3 4 2175,-3-5 0,-2 5 0,-2 1-1075,-3 2 1,1 1 0,-6 6 0,-1 2-384,2 3 1,-5-1-1,5 7 1,-2 1-124,0 2 0,8 4 0,-4 2 0,1 1-118,1-1 1,0 3 0,5-2 0,2-1-227,3-2 0,2-2 0,7 0 0,-1 0-129,-1 0 0,11-2 0,-7-3 0,4-6-42,3-3 1,0-2 0,4 0 0,-4 0 25,0 0 1,-5-7-1,4-4 1,-5-3 255,-1-2 1,-1 0-1,-3-2 1,-3-3 304,-2-6 0,-1-4 0,-6 1 1,0 2-10,0 1 0,0 7 0,0-1 0,0 3 296,0 2 0,-2 7-391,-4 4 1,5 5 0,-5 5-1,4 6-92,2 3 0,0 4 0,0 2 0,0 3-103,0 2 0,0-4 1,2 4-1,2-2-208,1-3 0,8 3 0,-3-2 1,5-1-32,1-2 1,5-4-1,0-2 1,1-3 113,1-1 0,-3-3 1,6-5-1,1 0 75,-2 0 0,0 0 0,-6-2 0,3-1 47,-3-3 0,-3-6 0,-3-1 1,-4-5 212,-2-3 1,4-2-1,-6 1 1,-1-4 54,-3-5 1,-1-2 0,0-3-1,0-3-24,0-2 0,0 0 0,0-2 0,0 7-16,0 8 0,0-1 0,0 8 650,0 1-774,0 10 1,-5 4 0,-2 12 0,0 6-156,0 8 0,-4 3 0,6 7 1,1 1 32,2 2 0,2 3 0,0-2 0,2 2-129,3 1 0,-1 0 0,7-6 1,1-3-61,2-1 0,2-2 1,0 3-1,0-5-117,0-5 1,1 2 0,-1-11 0,0 2-827,0-1 0,0-6 371,0 1 1,-2-5 0,-3-5 219,-6-6 0,-3-5 1,-4-4-1,-3-1 599,-6 1 0,-3-4 0,-9-1 0,-2-8 0</inkml:trace>
  <inkml:trace contextRef="#ctx0" brushRef="#br0" timeOffset="854">1091 273 8696,'-16'-7'1021,"7"5"1,2-7-645,7 4 1,2 3 0,3-3 0,6 3-255,3 2 1,4 0 0,1 0-1,3 0-682,-3 0 1,4 0 0,-1 0 0,-3 0-73,-1 0 1,4 0 0,-1 0 0,-1 0 17,-3 0 1,-1 0 612,1 0 0,6 7 0,2 2 0</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8T04:10:14.534"/>
    </inkml:context>
    <inkml:brush xml:id="br0">
      <inkml:brushProperty name="width" value="0.17143" units="cm"/>
      <inkml:brushProperty name="height" value="0.17143" units="cm"/>
      <inkml:brushProperty name="color" value="#E71224"/>
    </inkml:brush>
  </inkml:definitions>
  <inkml:trace contextRef="#ctx0" brushRef="#br0">65 369 8355,'0'-16'279,"0"0"0,-2 2-81,-3 3 1,3-3 0,-4 3 468,5-3 0,1-2 0,0 0 148,0 0 0,0 5 0,-2 2-115,-4 2 0,5 3-516,-5 10 1,5 3-1,1 7 1,0 2-32,0 3 1,0 4 0,0 9 0,0 1-70,0 3 0,0 5 1,0-6-1,0 0-178,0 3 0,0-5 0,0 6 0,0-2-33,0-3 1,0-4-1,0-3 1,-2-4 49,-4-2 0,5-2 1,-5-5 27,5 0 0,-1-7 255,-4-4 1,5-12 0,-5-9-141,5-9 1,1-5-1,0-4 1,0-3-40,0-6 0,0-5 0,0-4 0,1-3-345,5-2 1,-3 0 0,8-2 0,1 6 158,3 3 0,1 9 0,0 3 0,0 5 138,0 1 1,7 7 0,2 3 0,2 4 136,-1 2 1,1 2 0,5 3 0,0 6 97,0 3 0,-1 4 1,-3 3-1,-1 8-71,1 6 1,-5 1 0,-3 7 0,-6 1-232,-3 3 0,-7 6 0,1 0 0,-3-1 40,-2-2 1,-13-2 0,-5 0 0,-5 0-8,-5 0 0,-3-5 0,-1-2 0,0-2-84,0-3 1,0-8 0,2-3-1,3-2 94,6-3 0,3-3 1,2-1 2,0 0 1,7-1 0,4-5-116,3-4 1,9-3 0,4 1 0,5 3-55,5 2 0,-1 1 0,6 6 1,3 2 91,1 3 1,-3 4-1,0 7 1,1 0 0,1 0 33,-3 1 1,5 0 85,-5 5 1,-1-3 0,0 6 0,0 0 0,-2-2-41,1 1 0,-3-3 0,-5-3 0,-2 1 371,-3 3 0,3-1 0,-3-5 0,3 0 1,-3-5-1,-1-2 159,3-2 1,-4-2 0,2-5 18,1 0 1,2 0-1,2 0-80,0 0 1,-5-5 0,0 0 282,1 1 1,-3-3 1371,2 1-1178,-1-6 1,1 3-392,0-7 0,-8 5 577,3 1 0,-4-1-763,-2-5 0,-8 2 1,0 1-314,-1 3 0,-6 4 0,5-3-17,-5 2 0,5-4 0,-1 6-17,-1 2-2205,4-6-163,1 7 0,7-3-102,0 10 1,6-2 2486,-1 8 0,15 0 0,-3 5 0</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8T04:10:13.383"/>
    </inkml:context>
    <inkml:brush xml:id="br0">
      <inkml:brushProperty name="width" value="0.17143" units="cm"/>
      <inkml:brushProperty name="height" value="0.17143" units="cm"/>
      <inkml:brushProperty name="color" value="#E71224"/>
    </inkml:brush>
  </inkml:definitions>
  <inkml:trace contextRef="#ctx0" brushRef="#br0">225 280 7649,'5'-16'0,"0"0"0,1 2 0,-1 1 0,2 3 0,0-3 0,2-1 0,-2-2 664,0 0 1,-1 0-1,-5 0 1,3 0-56,1 0 1,1 3-1,-6-1 61,0-4 1,0-2-92,0 4 0,0 9 1,0 7-1,0 9-305,0 5 1,0 15 0,0 5 0,0 5-117,0 6 1,0 1 0,0 2 0,0 2-117,0 3 1,-7-3 0,-4 4 0,-3-4-156,-2-2 1,0-2 0,-2-1-1,-2-4 41,-1-2 0,-6-4 0,6-6 26,1-2 1,0-8 0,1 1 0,-1-6 0,4-5-11,4-2 0,3-3 0,-2-10-6,6-4 1,3-6-1,2-6 1,2-5-137,3-3 1,4-2 0,9 0 0,1 2 142,3 3 1,5 0-1,-4 9 1,0 4 139,0 0 1,0 7 0,-3 2 0,1 3 54,-1 2 1,-2 7-1,-2 4 1,0 3-61,0 2 0,0 0 1,0 0-1,0 0-122,0 0 0,5 0 0,1 0 0,-1 0-104,2 0 0,-3-2 1,5-3-1,0-4-18,0 0 1,-6-5-1,4 3 1,-1-3-737,-1-2 1,0 0-1,-4 0 0,-1-2-181,0-3 1,-2 2 0,-2-8 1080,-1-2 0,0-8 0,5-4 0</inkml:trace>
  <inkml:trace contextRef="#ctx0" brushRef="#br0" timeOffset="185">866 585 8506,'0'-16'2055,"-2"5"-526,-3 0 561,3 8-2067,-5-4 1,14 7 0,4 0 0,3 0-68,2 0 0,2 0 0,3 0 0,6-2-607,3-4 0,0 5 0,-1-5 1,-2 5 650,1 1 0,3-8 0,1 0 0</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8T04:10:20.115"/>
    </inkml:context>
    <inkml:brush xml:id="br0">
      <inkml:brushProperty name="width" value="0.17143" units="cm"/>
      <inkml:brushProperty name="height" value="0.17143" units="cm"/>
      <inkml:brushProperty name="color" value="#E71224"/>
    </inkml:brush>
  </inkml:definitions>
  <inkml:trace contextRef="#ctx0" brushRef="#br0">97 209 8788,'-6'-21'0,"-1"-1"1123,-2 3 0,6 1 1,-3 2 3,5 0 1,-6 7-848,-4 4 0,4 10 0,1 7 0,3 8 62,-3 7 0,5 1 0,-5 2 0,3-1-269,-3-1 1,5 12-1,-5-10 1,5 0-41,1-1 1,0-4-1,0 1 1,0-4-199,0-4 1,0-2-1,0 0-656,0 0 1021,7-7 1,-6-9 0,5-11 0,-4-3 80,-2-2 0,1-8 0,3-2-184,1-5 1,2-2-1,-1-5 1,4-5-1,5-3 22,1-2 0,2 2 1,1 3-1,3 7-312,-3 8 0,6 5 0,0 8 0,2 5 34,-1 4 0,-1 5 0,4 2 0,-4 5 79,-2 4 0,0 6 1,-3 6-1,-1 5 29,-4 3 0,-1 2 1,-9 0-1,-1 2 29,-2 3 0,-2 2 1,0 4-1,0-5 110,0-5 0,-2 0 0,-2-1 0,-1-2 46,1-3 0,-3-4 0,2-7 0,-1 0-76,-1 0 0,6-5-900,-5-1-3705,4-6 4547,2-11 0,-7-11 0,-2-14 0</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8T04:10:23.802"/>
    </inkml:context>
    <inkml:brush xml:id="br0">
      <inkml:brushProperty name="width" value="0.17143" units="cm"/>
      <inkml:brushProperty name="height" value="0.17143" units="cm"/>
      <inkml:brushProperty name="color" value="#E71224"/>
    </inkml:brush>
  </inkml:definitions>
  <inkml:trace contextRef="#ctx0" brushRef="#br0">305 95 8695,'9'-7'0,"-4"-4"1222,-3-3 1,0 0 0,2 1-47,1 3 1,6 4 0,-4-2-332,2 0 1,-4 5-680,6 8 0,-8 6 0,4 10 1,-1 4-41,-1 0 0,0 11 0,-5-4 1,-1 3-175,-5 5 1,-3-5 0,-9 6 0,-3-2-492,-6-3 0,-8 3 0,-4-3 1,-1-4-1080,1-3 0,2-8 0,5 4 1618,0-2 0,0-2 0,-1-5 0</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8T04:10:24.198"/>
    </inkml:context>
    <inkml:brush xml:id="br0">
      <inkml:brushProperty name="width" value="0.17143" units="cm"/>
      <inkml:brushProperty name="height" value="0.17143" units="cm"/>
      <inkml:brushProperty name="color" value="#E71224"/>
    </inkml:brush>
  </inkml:definitions>
  <inkml:trace contextRef="#ctx0" brushRef="#br0">81 145 8837,'0'-16'879,"0"0"0,0 0 0,0 0 0,0 0 179,0 0 0,2 2 0,1 1-516,3 2 1,6 8 0,-1-3-220,3 5 0,2 13 1,0 6-1,2 5-14,3 6 1,4 8 0,6 6-276,-5 3 1,3 4 0,-8 4 0,-1 4 0,-2 3-78,-2-2 0,-7 3 0,-4-5 1,-3 0-20,-2-3 0,-13 1 0,-5-2 0,-5-3-169,-5-5 0,-8-1 1,-1-5-1,1-1-879,2-4 0,2 7 0,0-9 1110,0 2 0,-7-1 0,-2-1 0</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8T04:10:23.391"/>
    </inkml:context>
    <inkml:brush xml:id="br0">
      <inkml:brushProperty name="width" value="0.17143" units="cm"/>
      <inkml:brushProperty name="height" value="0.17143" units="cm"/>
      <inkml:brushProperty name="color" value="#E71224"/>
    </inkml:brush>
  </inkml:definitions>
  <inkml:trace contextRef="#ctx0" brushRef="#br0">1 64 10379,'7'-8'2246,"-5"-1"-1477,3 3 254,-3 4-472,-2-12-156,0 12-772,7-5 327,2 7 103,0 0-1333,5-7 645,-5 5-1133,7-5 1116,0 7 652,0 0 0,0 0 0,0 0 0</inkml:trace>
  <inkml:trace contextRef="#ctx0" brushRef="#br0" timeOffset="161">273 64 13204,'6'-10'756,"-1"-1"0,8 7-2624,-3-1 1,6 3 1867,6 2 0,-4 0 0,5 0 0</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8T04:10:20.992"/>
    </inkml:context>
    <inkml:brush xml:id="br0">
      <inkml:brushProperty name="width" value="0.17143" units="cm"/>
      <inkml:brushProperty name="height" value="0.17143" units="cm"/>
      <inkml:brushProperty name="color" value="#E71224"/>
    </inkml:brush>
  </inkml:definitions>
  <inkml:trace contextRef="#ctx0" brushRef="#br0">128 73 8355,'16'-7'751,"-7"-2"717,-3-7 0,-3 5 0,1 1 1316,1-3-2421,0 6 0,-5 7 1,-1 11-1,-3 5-101,-1 5 0,-10 6 0,1 9 0,-5 3 53,-1 2 0,2 7 1,2 7-1,0 0-354,0 1 1,2 2-1,3-2 1,6-1 115,3 0 1,2 4 0,0-6 0,4 1-117,6 1 1,3-7 0,13 2 0,1-7-148,-2-4 0,13-3 0,-1-8 0,6-3-52,-1-2 1,8-3 0,-7-8 0,-4-3-76,-3-2 0,-6-1 0,-3-6 0,-6 0 65,-3 0 1,-4-2 0,-3-3 0,-6-6-193,-3-3 0,-2-2 440,0 0 0,0-1 0,0 1 0</inkml:trace>
  <inkml:trace contextRef="#ctx0" brushRef="#br0" timeOffset="982">1139 522 6962,'-11'-5'0,"0"-1"0,6-4-453,-6 4 321,8 1 53,-5 5 0,16 5 223,2 1 0,-1-1-49,2-5 0,-8-2 1,5-1-1,-3-4 523,0-2 0,1 3 0,-6-4 0,1-1 368,5 2 0,-5-5 0,3 3-529,-8-3 1,-4-2-1,-8 2 1,-2 1-266,-4 2 0,-3 8 0,-7-4 0,0 1 0,0 1-32,0 2 0,0 8 1,0 6-148,0 3 1,2 4 0,3 1 0,5 4-135,5 2 0,1 2 0,1 5 0,5 0-69,4 0 1,5 0-1,2 0 1,5-1 23,4-5 1,6 3 0,4-8 0,3-1-228,2-2 0,2-4 0,5-3 0,0-6 224,0-3 0,0-2 1,0 0-1,-2 0 0,-1 0-110,-2 0 1,-8-2 0,3-2-160,-4-1 0,-2-6 0,-2 4-623,-3-2 1061,3 6 0,-5-11 0,7 5 0</inkml:trace>
  <inkml:trace contextRef="#ctx0" brushRef="#br0" timeOffset="1367">1620 618 8392,'16'-16'218,"-2"0"0,-2 0 1,-3 0-1,0 0 320,0 0 0,-5 0 0,1 0 0,-3 0-137,-2 0 0,-7 2 0,-6 1 0,-5 4-161,-3 2 0,-8-3 0,5 4 0,-3 3-61,0 1 1,0 7 0,-5 2-136,0 2 1,7 4 0,4 6 0,3 4 0,4 1 14,3-1 1,4 5-1,7-3 1,0 2-342,0 0 1,2-8 0,3 3 0,6-4-75,3-2 0,9 0 0,2-2 1,2-3-4,0-6 1,-1-3-1,6-2 1,-1 0 262,-5 0 0,3 0 0,-6-2 0,0-3 127,0-6 1,-3-3-1,-8-2 1,-3 0 338,-1-1 1,-3-4-1,-5 0 1,0-1-157,0-1 1,-7 4-1,-4-6 1,-3 3-496,-2 8 0,0 0 0,0 8-24,0 3 305,0 1 0,0 9 0,0 2 0</inkml:trace>
  <inkml:trace contextRef="#ctx0" brushRef="#br0" timeOffset="2055">2004 506 8655,'0'-16'0,"0"0"1080,0 0 1,-5 0 0,-2 2 1394,-2 3-2264,5 4 1,-3 14-1,7 4 1,0 3-64,0 2 1,0 2-1,0 1 1,0 5-167,0 1 1,0-1 0,0 3 0,2-4-42,3 1 1,-3-7 0,5 5-1,-1-4-319,-1-2 1,0 0-58,-5 0 551,8-7 1,-7-9 0,5-11-76,-5-3 1,5-2-1,-1 0 1,1-2-1,-1-4-25,0-4 1,8-5 0,-3-1 0,5 0-38,1 0 1,0 7 0,0 4 0,0 3-137,0 2 0,0 2 0,0 3 1,0 6 206,0 3 1,0 5-1,-2 6-16,-3 7 0,-4 4 1,-7-2-1,0 3 0,0 6 0,0-2 1,0 0-1,2 0 21,3 0 1,-3-6 0,5 3-1,0-5-121,4 0 0,3-1 0,4-2 0,2-2-31,1-1 1,7-7-1,-1 1 63,3-3 0,4-4 0,2-2 0,0-3 0,-4-2 28,-4-3 1,-3-2 0,2-2 0,-6-2 163,-3-4 1,-2-1 0,0-7 0,0 0 394,0-4-333,-7-2-1,5-3-154,-12-2 1,7-13-127,-4 1 0,-3 1 19,3 10 141,-3-5 101,-2 13 1,0 1 60,0 6 212,0 7-192,0-3-195,0 14 44,0 2 0,0 9-250,0 3 120,0 11-25,0 9 125,0 7-194,0 7 33,0-5 131,0 13 1,0-6-599,0 7 233,0-7 198,0 5 0,6-10-433,-1 6 216,7-6 149,-3 3 0,7-7-183,0 0 185,0-7 1,0 4 0,1-8 0,-1-3-19,0-6 1,0 1 0,0-8 0,0-1-233,0-2 1,0-4 0,0-4-1,-2-4-181,-3-4 0,-4-2 0,-7-2 1,0-2 47,0-1 0,-7-6 0,-6 4 546,-6-2 0,-6-2 0,-7-5 0</inkml:trace>
  <inkml:trace contextRef="#ctx0" brushRef="#br0" timeOffset="2206">2758 442 8636,'-11'-5'1207,"1"-1"1,4 1-747,-4 5 1,13 0 0,3 0-307,6 0 0,9 0 0,1 0 0,-1 0-466,2 0 1,-5 0 0,5 0-1,-1 0-896,-1 0 0,2 0 1,-3 0 1206,1 0 0,8 0 0,-4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8T04:01:09.952"/>
    </inkml:context>
    <inkml:brush xml:id="br0">
      <inkml:brushProperty name="width" value="0.08571" units="cm"/>
      <inkml:brushProperty name="height" value="0.08571" units="cm"/>
      <inkml:brushProperty name="color" value="#E71224"/>
    </inkml:brush>
  </inkml:definitions>
  <inkml:trace contextRef="#ctx0" brushRef="#br0">80 448 8355,'0'-16'284,"0"7"0,0-6 489,0 5 0,0-5 1,-1 1 163,-5 3 1,4 3 0,-5 4-587,0-1 0,4-1 0,-8 8-84,-2 3 0,5 3 1,-1 4-1,1-1-269,5 1 0,1 2 1,2 3-1,0-1-147,0 0 1,0 0 0,2 0-1,3 0-147,6 0 0,3-6 0,2-1 0,0 0 7,0 0 0,6-5 0,-1 1 1,-1-3-142,-3-2 1,5-2 0,-1-2 0,-1-3 373,-2-2 1,-8-1 0,-1-6 0,0 1 316,0 5 1,-5-4-1,1 1 1,-3-5 694,-2-3 1,0-1 311,0 6-950,0 0 0,0 9-291,0 7 1,0 7 0,0 11 0,0 2-77,0 1 1,0 1 0,2-6 0,3 0-79,6 0 1,8 0 0,4-2 0,1-2-38,-1-1 1,5-7 0,-3 1 0,2-3 99,0-2 0,-6 0 0,4 0 1,-2-2 79,-3-3 0,1-4 0,-3-5 0,-4 1 156,0 2 0,-7 1 0,-1-6 0,-4 0 32,-2 0 0,0 0 0,0 0 0,-2-1-246,-4 1 0,3 6 1,-8-1-271,-1-1 0,-2 4-483,-3 3 1,9 5-1433,2 5 1,6 4 2226,6 7 0,2 8 0,9 1 0</inkml:trace>
  <inkml:trace contextRef="#ctx0" brushRef="#br0" timeOffset="843">866 528 8355,'-9'-2'1662,"4"-3"-1004,3 3 0,4-5 1,3 7-407,6 0 1,-2 0-174,1 0 1,-4 0 44,4 0 1,-4 0 0,3-2-181,-2-3 1,0 1 0,-3-7 0,1-1 152,-2-2 0,1-2 0,0 0 0,1-2 74,-2-4 1,-1 3 0,-2-6-1,0 2 58,0 3 0,0 2-47,0 2 1,0 6-132,0-1 0,-7 14 0,-2 3 23,0 6 0,2 10 1,7-1-1,0 0-72,0 2 1,0-5 0,0 5 0,0-1-8,0-1 0,7 1 0,2-6 0,2 0-316,0 0 0,1-2 1,8-2-1,1-3-41,-1-2 1,-1-1 0,1-6-1,1 0 200,-1 0 0,-2 0 1,-2-2-1,0-3 228,0-6 0,0-3 0,-2-2 248,-3 0 1,3-6-1,-5-1 1,2-2 0,-3-3 83,0-3 0,2-1 0,-4-2 1,-1-3-161,2-6 0,-3 4 0,5 2 0,-2 3 64,-4 2 1,4 7-1,-1 3 15,-3 5 0,1 8-234,1 3 1,-3 6-1,2 6 1,-6 6-128,-4 8 1,-1-1-1,4 8 1,-3 0-114,3-2 0,1 10 1,2-4-1,0-1-28,0-1 0,5-3 0,3 5 0,0-3-15,5-1 1,1-8 0,4 3-1,2-4-40,1-2 0,0 0 1,-5-2-1,2-3-11,4-6 1,-5-3-1,5-2 172,-4 0 1,-2 0-1,0-2 1,0-3-111,0-6 0,-6-3 0,-1-4 1,0-2 502,0-1 0,-5-8 1,3 1-1,-2-6 59,1-3 1,1-3-1,-4 5 1,3-3-71,-3 3 0,4 8 0,-1 6 1,-1 3 495,2 2-779,-5 7 1,5 3 0,-7 14 0,0 6-24,0 5 1,-2 10-1,-1-2 1,-3 3-165,3 2 1,1 0 0,2 0-1,0-2-75,0-3 0,2 3 1,1-5-1,4 0 55,2-3 1,-3-4 0,3-2-1,-1 0-674,1 0 0,-3-6 1,4-1-522,3-2 1,-4-1 303,2-6 1,-8-2 1077,2-3 0,-10-4 0,-4-7 0</inkml:trace>
  <inkml:trace contextRef="#ctx0" brushRef="#br0" timeOffset="1023">802 47 8355,'-9'-9'2201,"9"2"0,11 7-1434,3 0-767,-5 0 0,5 7 0,-5 2 0</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8T04:10:15.688"/>
    </inkml:context>
    <inkml:brush xml:id="br0">
      <inkml:brushProperty name="width" value="0.17143" units="cm"/>
      <inkml:brushProperty name="height" value="0.17143" units="cm"/>
      <inkml:brushProperty name="color" value="#E71224"/>
    </inkml:brush>
  </inkml:definitions>
  <inkml:trace contextRef="#ctx0" brushRef="#br0">0 362 8355,'0'-16'64,"6"0"0,-1 0 0,0 0 0,1 0 0,-1 0 0,0-2 0,1-2 0,-1-1 0,-1 1 2297,-3 2 1,-1 6-1830,0 7 1,0 19 0,0 18-390,0 2 1,0 1 0,0 3 0,0 3-184,0 0 0,0 5 1,0-3-1,0 1-93,0-1 0,0 3 0,0-5 1,0 2-33,0 0 0,6-9 0,-1 0 0,-1-6 268,-3 1 0,-1-6 1,0-2 209,0-3 0,-1-9-181,-5-4 1,-1-10 0,-5-6 0,3-5 79,2-5 1,1-4 0,4-9 0,-1-3-290,-2-6 0,-1-3 1,6-4-1,0-4-107,0-5 0,0 2 0,2 0 0,2 2 10,1 3 1,7 10-1,-1 4 1,5 4 146,5 2 1,-3 7-1,5 4 1,-1 3 126,-1 2 0,8 7 1,-3 4-1,3 3 131,-2 2 1,3 0 0,-3 2 0,1 3-169,-1 6 1,1 9 0,-6 3-159,-3 2 0,-1 1 0,-4 6 0,-3 2 0,-5 2 55,-5 1 1,-2 1 0,-7-8 0,-6-1-241,-5-3 1,-10-1 0,2 4-1,-3-4 78,-2-2 0,2-4 1,1-6-1,4-4 152,2-2 0,2-2 1,5-5-1,0 0 44,0 0 1,1-1-1,5-5 1,4-4-25,4-5 1,2-1 0,0 0-31,0 0 0,6 5 0,1 3 1,2 0 165,3 5 1,3 1-1,1 2 1,0 0 27,0 0 1,0 2 0,0 3-1,0 4-70,0 0 0,0 7 1,0-2-1,0 6 39,0 0 1,-5-3-1,-1-1 1,1 0-85,-2 0 0,5 0 0,-3 1 0,3-3-149,2-4 1,-5 5-1,0-6 1,-1 1-195,-1 1 0,5-6 0,-3 4-1129,3-2 0,2-1-1659,0-6 3112,0 0 0,8 0 0,1 0 0</inkml:trace>
  <inkml:trace contextRef="#ctx0" brushRef="#br0" timeOffset="517">1010 602 8355,'9'-16'-75,"0"6"21,-3-1 0,-3 6 1,8-4-1,0 0 0,-1 2-141,1 0 1,-6 1-1,4 4 1,0-1 177,0-3 0,-4 1 366,6 5 0,-7-2-174,1-3 0,-3-4 0,-4-7 470,-3 0 1,-4 2-1,-7 1 1,0 4-157,0 2 1,-2-3-1,-2 4 1,-3 3-236,-2 1 0,0 2 1,-3 0-1,3 2-85,1 3 0,-2 4 1,4 7-1,3 0-137,1 0 0,4 5 1,3 3-1,4 1 1,2 1-181,-1-1 1,1 4 0,5-8 43,0-1 1,7 3-1,5-2 28,8-1 1,-2-2 0,5-2 0,0-2 0,4-2-4,3-1 1,0-7 0,-1 1 0,-2-3-35,1-2 0,3-2 0,-1-2 0,-2-3 206,-1-2 0,-7-1 0,1-6 1,-5 0 181,-5 0 1,1-2-1,-6-2 1,-3-3-52,-1-2 0,-2 0 0,-2-2 1,-1 6-130,-3 3 0,-6 2 1,1 0-1,-5 2-58,-5 3 1,3 4 0,-4 5 0,5-1-267,1-3 0,0 1 0,0 5-216,-1 0 1,3 2 0,2 1-2,1 3 1,8 6 445,-3-1 0,4 3 0,2 2 0</inkml:trace>
  <inkml:trace contextRef="#ctx0" brushRef="#br0" timeOffset="2253">1732 250 7183,'0'-11'539,"0"0"1,0 6-216,0-6 165,0 8-261,0-12 1,0 12-1,0-8 20,0-1 0,0 3 1,0-2 554,0-1 0,0 3 63,0-2 0,0 6-382,0-6 0,0 9-344,0 2 0,0 9 0,0 12 0,0 6 14,0 3 0,-5 10 0,-1 2 1,1 5-131,-2 1 1,5 0-1,-5 0 1,2-2-24,-1-3 1,1 2 0,5-6 0,0 0-1,0 0 0,0-3 1,0-8-1,2-3 24,3-2 0,4-1 1,7-6-1,0 0-108,0 0 1,2-7 0,1-4 0,5-3-52,1-2 1,1 0 0,5 0-1,-3 0-284,-1 0 0,-6-5 0,4-2 0,-2-2-335,-3-4 0,-4 4 1,-5-1-1,-6-3 42,-3-1 0,-4-2 0,-5 0 0,-7 0-124,-6 0 1,-14 0 834,2 0 0,-11 0 0,2 0 0</inkml:trace>
  <inkml:trace contextRef="#ctx0" brushRef="#br0" timeOffset="2429">1604 602 8502,'-16'-10'0,"0"1"575,0 2 1,5-4 0,2 4 1081,2-2-1413,2 5 1,6-5-1,5 6 1,4-2-113,5 1 0,1 2 0,1 2 0,3 0-264,1 0 1,6 0 0,-4 0 0,2 0-489,4 0 0,1 0 0,2 0 0,2 0-65,3 0 0,-3 0 0,5 0 0,-3 0 685,-4 0 0,11 0 0,-9 0 0</inkml:trace>
  <inkml:trace contextRef="#ctx0" brushRef="#br0" timeOffset="3186">2566 570 8355,'16'-7'264,"-5"5"66,-1-3 0,-4-2 1,3 0-1,-2-2 285,-4-4 0,-1 4 0,-4 1-310,-3 0 0,-4-2 1,-9 4-1,-1 3 1,-5-1-67,-1-1 1,4 3 0,-6-3 0,1 3-12,1 2 0,-6 5 1,6 4-1,0 2-112,4 1 1,0 12-1,3-7 1,4 5-133,-1 1 0,6 4 0,1-4 0,0 0-93,5 0 1,1 4 0,4-6-1,3-1-99,6-2 1,3 1-1,4-1 1,3-4-47,6 1 1,3-8 0,2-2 0,-1-3-38,-5-2 1,5 0 0,-6-2 0,1-1 236,1-3 1,-7-6 0,1-1 0,-5-5 118,-5-3 1,1-2 0,-6 3 0,-3-3 502,-1-2 0,-2-2 1,0-5-1,0 2-395,0 3 1,0-1 0,0 6 0,0 3 38,0 1 1,0 7-184,0 1 1,0 8 0,0 2 0,0 9-85,0 5 1,0 7-1,2 3 1,3-1 12,6 0 1,-2 4 0,1-4 0,3 0-46,1 0 0,2-1 0,2-6 0,2 0-45,1 0 0,8-2 0,-5-2 0,3-3 76,0-2 1,0-1 0,5-6-1,-2 0 148,-3 0 0,-2-7 0,-6-6 0,3-5 139,-3-3 1,-3-2 0,-3 1 0,-3-4 114,3-5 1,-6-1 0,-2-2-1,-1-3-145,1-6 1,-3-8 0,3-5 0,-1 1-149,1 0 1,-3-2-1,3 9 1,-1 7 137,1 5 1,-3 11 0,3 4 234,-3 3-561,-2 9 1,0 27 0,-2 14 0,-1 5 146,-2 4 1,-3-5 0,5 9 0,-2 1-236,1 0 1,2 6-1,2-9 1,0 1-43,0-1 0,7 2 0,4-6 0,3-2 25,2-3 0,0 2 0,0-11 0,0-1 62,0-2 0,0-4 1,1-4-1,-1-3-172,0-6 1,0-3 0,0-2-250,0 0 1,-2-2 0,-2-3 0,-3-6-304,-2-3 1,-1-8-1,-6-1 1,-2 0 901,-3 0 0,-11-6 0,-9 4 0</inkml:trace>
  <inkml:trace contextRef="#ctx0" brushRef="#br0" timeOffset="3343">3047 490 8355,'-25'-11'0,"4"2"279,3 2 1,7 0 1218,0 2 1,8 1-1087,-3-6 0,6 6 0,6-1 0,6 3-467,8 2 0,-1 0 0,8 0 0,0 0-473,-2 0 1,9 0 0,-4 0 0,2 0-490,4 0 1,1 0-1,-1 0 1017,1 0 0,1 7 0,-6 2 0</inkml:trace>
  <inkml:trace contextRef="#ctx0" brushRef="#br0" timeOffset="3585">3720 362 8355,'15'-16'847,"-5"0"231,-3 0 0,-1 0 0,1 1 0,0 3-98,0 1 1,6 4-525,-3 2 1,-3 7 0,-1 14 0,-4 1-322,-2 5 1,5 3-1,0 7 1,-1 0-385,-2 0 1,-2 0 0,0 0-1,0-2-40,0-3 0,0 3 0,0-5 1,0 2-199,0 0 0,0-8 0,0 3 0,1-6-708,5-6 1,-4 5-1,5-6-306,0 0 1501,2-2 0,14-7 0,2 0 0</inkml:trace>
  <inkml:trace contextRef="#ctx0" brushRef="#br0" timeOffset="3962">4570 538 8355,'0'-16'882,"0"0"-315,0 0 1,0 0 0,-2 0 0,-1 0 0,-4 0 36,-2 0 0,-2 0 0,-5 2 1,-2 1-206,-3 2 0,1 8 1,-5-4-1,0 1-232,1 1 1,2 2 0,-3 8 0,2 6-108,3 3 1,3 2-1,1 2 1,1 1-42,5 3 0,-3 6 1,8-3-1,1 2 11,2 0 0,2-3 1,2 3-1,4-5-382,4-5 0,6 5 0,6-1 0,3-3-60,0-6 1,10 1 0,-3-8 0,2-1 188,0-2 1,-2-2 0,0-2 0,-2-4 256,-3-4 1,2-4-1,-8-4 1,-3-2 251,-6-1 1,1-8 0,-8 3 0,-1-5-56,-2-1 1,-2 2-1,-2 1 1,-4 4-141,-4 2 0,-5 2 0,-1 7 0,-1 3-372,-5 6 0,4 3 1,-3 2-1,3 0-136,2 0 0,2 7 1,3 4-1,6 3 417,3 2 0,9 0 0,2 0 0</inkml:trace>
  <inkml:trace contextRef="#ctx0" brushRef="#br0" timeOffset="4620">3929 105 8676,'-9'-7'711,"4"-4"0,5-1-781,5 1 0,4 4 0,7 7-727,0 0 797,0 0 0,7 0 0,2 0 0</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8T04:11:29.242"/>
    </inkml:context>
    <inkml:brush xml:id="br0">
      <inkml:brushProperty name="width" value="0.08571" units="cm"/>
      <inkml:brushProperty name="height" value="0.08571" units="cm"/>
      <inkml:brushProperty name="color" value="#004F8B"/>
    </inkml:brush>
    <inkml:brush xml:id="br1">
      <inkml:brushProperty name="width" value="0.08571" units="cm"/>
      <inkml:brushProperty name="height" value="0.08571" units="cm"/>
      <inkml:brushProperty name="color" value="#E71224"/>
    </inkml:brush>
  </inkml:definitions>
  <inkml:trace contextRef="#ctx0" brushRef="#br0">1941 465 6396,'0'-16'1445,"0"0"0,0 6-650,0-1 0,0 6 1023,0-6-795,0 7-727,0-3 1,-2 7 0,-1 2-82,-2 3 1,-3 4 0,5 9-231,-2 3 1,-1-1-1,4 7 1,-1-1 67,-3-1 1,-4 6-1,3-5 1,-2 5-92,-4 1 1,4 0 0,-1-2 0,-1-1-59,2-3 1,-5-4 0,5 3-1,-2-2 96,1-4 0,4-1 0,-3-2 19,2 0 0,0-1 0,3-3 11,-1-1 1,-2-8 59,2 3 1,3-6 0,-3-6-1,3-6-64,2-8 0,0-5 0,2-7 1,1 0-56,2 0 0,3-5 0,-5-3 0,4 1 31,2 0 0,2-4 0,3 6 0,-1 1 48,-3 2 0,1 2 0,5 2 0,0 3 20,0 6 1,0-2-1,0 1 1,0 3 48,0 1 1,0 2-1,0 2 1,0 1 16,0 2 0,2 6 1,2-4-1,1 2-30,-1 4 0,-2 1 0,-2 2 0,-2 2-80,-3 3 1,3 6-1,-5 8 1,1 4 8,1 2 1,-2-3-1,3 4 1,-3 3-126,-1 1 0,2 2 0,-3 0 0,0 0 76,1 0 1,2-1-1,-4-3 1,-1-1 17,2 2 0,-3-6 0,5 0 0,-2-2 5,-4 1 1,-1-1-1,0-7 1,1-1-37,3-3 1,1 1-354,-2 5 0,-3-5-1034,3-1 452,4-6 0,-5 1 0,5-10 28,-2-6 0,-4-1 0,-6-1 0,-4 3-1181,-2-3 2115,-2 6 0,-12-7 0,-2 5 0</inkml:trace>
  <inkml:trace contextRef="#ctx0" brushRef="#br0" timeOffset="239">1989 706 8355,'-16'-6'0,"0"1"11,0 2 1,0-1 194,0-1 1,5 3 0,1-3 0,-1 1 2198,2-1-1775,-5 3 1,14-5-464,0 7 1,2 0 0,8 0 0,3-2-28,1-3 1,-3 3-1,0-4 1,1 5-197,2 1 0,8 0 1,-1 0-1,0 0-527,3 0 1,-7 0 0,5 0 0,-3 0-384,3 0 1,-4 0-1,3 0-218,-3 0 1,-2 0 1183,0 0 0,0-7 0,0-2 0</inkml:trace>
  <inkml:trace contextRef="#ctx0" brushRef="#br0" timeOffset="1118">2486 385 8304,'0'-16'19,"2"2"0,2 1 355,1 3 1,6 4 0,-4-4 105,2-3 0,-4 4 1,4-1-58,-2-3 0,4 4 1,-6-2-61,-1-1 1,-2 3-1,-2-2-135,0-1 1,0 3 0,0-2-107,0-1 1,-6-2-1,-1-1 1,0 3-41,0 1 0,-6 1 1,3-7 15,-5 1 0,-2 2 1,-3 2-1,-1 3-92,1 2 0,-3 0 1,0 3-1,-2-1 44,-4 1 1,1-3 0,-1 2 0,3 1 8,-3 2 0,4 2 0,-2 0 0,1 0 2,1 0 0,-6 2 1,5 3-1,-5 4 9,-1 0 0,6 5 0,-1-3 0,-2 5-4,-1 6 1,0-5 0,1 7 0,3-3 15,-3 0 0,4 6 0,-2-4 0,1 0-36,1 1 0,-4 4 1,8-1-1,-1 3 9,-1 2 0,5-5 0,-3 0 3,3 1 0,2 2 1,0 1-1,2-3 0,2-1 19,1 1 1,7 3-1,-3 1 1,2-2 4,-1-3 0,1 3 0,5-3 0,2 1-30,3-1 1,-1 3-1,6-5 1,3 2-16,1 0 1,2-2 0,2 3 0,2-3-9,1-2 1,8 4 0,-3-6 0,3 1 13,-3 1 0,5-5 0,-4 3 0,3-3-5,2-2 1,0-2 0,0-1 0,0-4-7,0-2 1,-5 3 0,0-4-1,1-3-14,2-1 1,-3-2 0,0 0-1,1 0 11,3 0 0,-5 0 0,1 0 0,2-2-16,1-3 0,2 1 1,0-6-1,-2-1-7,-3 2 0,3-5 0,-3 3 0,3-5-15,2-5 0,-5 3 1,0-5-1,1 1-7,3 1 1,-5-6-1,-1 4 1,0 0 4,0 0 1,-3-4-1,3 4 1,-2 0 18,-4 0 1,-3-1 0,-3 5-1,-4-3 90,-2 3 0,4-6 1,-6-2-1,-2-1 26,-1 1 0,-2-3 0,0 3 0,0-3-50,0-2 0,-5 0 0,-2-1 1,0 1 4,0 0 0,-6 0 0,1 0 0,-4 2-26,-1 3 0,-7 2 0,6 6 0,-4-3-120,-1 3 0,-4 3 0,6 3 0,0 4-175,-2 2 1,3 2 0,-5 5 0,2 0-448,3 0 1,2 0 0,2 0-335,0 0 0,2 2 0,3 3 0,6 6-3440,3 3 4463,2 2 0,0 0 0,0 0 0</inkml:trace>
  <inkml:trace contextRef="#ctx0" brushRef="#br0" timeOffset="3030">1637 1796 8355,'0'-16'0,"0"0"-819,0 0 0,5 0 679,0 0 0,2 2 0,-3 1 1,1 3-1,-1-3 137,-2-1 0,-1-2 0,3 0 5,1 0 1,1 0 0,-6 0-1,1 1-14,5 5 1,-4-4 0,3 3-29,-3-3 0,-2 3 0,-2 0-8,-3-1 0,1 3 28,-7-2 20,8 0-1,-11-5 126,12 0 0,-5 6 188,7-1 0,0 6 51,0-6 1,0 6-114,0-6 0,1 7 0,3-3 68,1 0 0,1 4 178,-6-8 0,0 6 154,0-6 0,0 5 640,0-4-304,0 6-725,0-10-209,0 12 1,-7 2 0,-2 11 0,-2 3-45,0 2 1,1 2 0,-6 3 0,-1 6 69,1 3 1,0 2 0,0 2-1,-1 2 34,-5 1 0,3 8 0,-8-2 0,0 3 23,2 2 1,-5 6 0,3-1 0,-3-3-22,-2-6 1,0 3 0,0-6 0,1 0-5,5-4 1,-3-3 0,6 0 0,0 0-18,0-2 1,-4 3 0,6-8-1,1 2-38,2-3 1,2 3 0,0-8 0,0-1 19,0-2 1,5-2 0,1 0 0,-1 0-36,2 0 0,-3-6 0,4-1 1,1 0 9,0 0 0,0-5 1,3 3 43,-1 0 1,-2-5-49,2 3 1,1-3-8,-7-2 15,8 0-132,-4 0-473,7 0-415,0 0 36,7 0 1,-4-5 14,8-1 0,-6 1 0,6 5 914,2 0 0,1-7 0,2-2 0</inkml:trace>
  <inkml:trace contextRef="#ctx0" brushRef="#br0" timeOffset="4087">386 3031 8355,'-9'-11'582,"4"1"520,3-3 0,0 6-243,-3 2 0,3 5-691,-3 5 1,3 4 0,2 7 0,0 2-32,0 3 1,0-3 0,0 5-1,0-2-207,0 1 1,0 1 0,0-3-1,0 1-20,0-1 0,0-3 0,0-1 182,0 0 1,0-5 299,0 0-302,0-8 0,0 3 0,0-12-26,0-4 1,0-5-1,0-2 1,0-3-63,0-1 0,0-8 1,-2 2-1,-2-3-110,-1-2 1,0-2 0,5-1-3,0-3 0,0 6 0,1 7 0,3 2 0,1 3 25,-1 3 1,5 2-1,2 3 85,3 1 1,2 8-1,0-4 1,0 1 48,0 1 0,7-1 1,0 8-27,-3 4 0,1 1 1,-10 5-1,3-1-93,2 1 0,-5 3 0,-2 1 0,-2 1-78,-3 5 0,-3-4 1,-1 5-1,0-2 40,0 1 1,-7-1-1,-3-5 1,-3 0 114,2 0 0,-3-5 0,3-2 81,-3-2 1,3 3 96,1-4 0,8-1-72,2-5 0,7-2 1,9-1-1,0-3-42,0 3 1,2 1-1,2 2 1,1 0 42,-1 0 0,3 0 0,-2 0 0,-1 2-83,-2 3 0,-2 4 0,0 7 0,0 0-55,0 0 0,-6 0 0,-1 0 0,-2 0-34,-3 0 1,-2 2 0,-4 2 0,-3 1 46,-6-1 1,-5-2 0,-4-4 0,-1-2 30,1-1 1,-3-2-1,0 2 1,-2-4 12,-3 0 1,3-5 0,0 3 0,0-3-57,0-2 1,5 0 0,-1-2 0,3-2-95,2-1 0,2-7 0,1 3 0,4-2-410,2 0 0,2 1 1,5-6-42,0 0 0,2 0 0,3 1 0,4 3-557,0 1 0,5 2 1125,-3-1 0,10-5 0,4 6 0</inkml:trace>
  <inkml:trace contextRef="#ctx0" brushRef="#br0" timeOffset="4811">835 2887 8355,'9'-16'0,"-2"1"-412,0 5 285,-5-5 1,7 7-1,-6-9 575,3 1 1,-1 6-1,-3 1 52,3 2 0,-3-6-228,3 3 1,-3 1 0,-2-2-98,0-2 0,-5 5 1,-3-1-1,1 0-22,0 0 0,-5 3 0,1-2 0,-3 0-68,-2 5 1,0-4 0,-2 1 0,-2 3 16,-1 1 0,-2 2 0,3 0 0,-1 0 51,1 0 0,-3 0 0,0 0 1,0 0-48,0 0 0,-4 0 1,4 0-1,0 0-21,-1 0 1,-4 2 0,1 3 0,-1 4 7,1 0 1,-3 11 0,3-4 0,-2 1-52,3 1 0,-3 5 0,6 2 0,0 2-24,0 0 0,1 0 1,6 5-1,0 1 13,0 5 1,0-4-1,0 5 1,2-2-28,3 1 1,2 5-1,6-4 1,-3 0 67,3 0 0,1-1 0,2-6 0,2 0-2,3 0 1,4 0-1,7 0 1,0 0-37,0 0 0,0 0 1,2-2-1,2-1 8,1-2 0,7-8 1,-1 4-1,3-3-80,3-4 1,-1 4 0,0-10 0,0 3-9,0-3 1,5 3-1,1-8 1,-3-1 22,-1-2 1,0-2 0,2 0 0,1-2 12,-1-3 0,-2-4 1,-1-7-1,3 0 15,1 0 0,1-2 0,-6-2 0,0-3 31,0-2 0,0-2 0,-2-5 0,-1-2-7,-2-3 0,-8-4 0,3-7 1,-5 0-41,-1 0 0,-7 0 1,-3-1-1,-4 1 97,-2 0 0,-8 0 0,-2 0 1,-6 2 31,-6 3 0,-3 4 1,-7 7-1,0 0-53,0 0 0,0 5 0,2 2 1,1 2-130,3 3 1,1 4 0,-2 5 0,5 4-513,5 0 0,-5 5 1,1-1-1439,1 6 0,10 6 2014,4 7 0,-3 7 0,0 2 0</inkml:trace>
  <inkml:trace contextRef="#ctx0" brushRef="#br0" timeOffset="6713">1075 3817 8250,'-9'-7'-277,"2"5"0,2-7 550,0 4 1,-3 3 141,3-4 1,2 3-23,-8-3 1,6 5-19,-6-5 1,7 3-114,-1-3 1,1 5 235,-1-5-301,3 5 1,-3 1-107,10 0 0,-1 0 1,7 0-28,1 0 1,2 0 0,2 1-1,0 3-35,0 1 1,8 8-1,0-3 1,3 3 11,0-2 0,5 3 1,7-2-1,0 6-20,1 3 1,6 3 0,0-5 0,8 4-16,3 2 1,-6 0 0,5 4 0,-1-4-23,4-2 1,-2 5-1,0-3 1,-2 2-5,-3 0 1,-4-6 0,-4 4-1,-3-2-5,-2-3 0,-3-2 1,-7-2-1,-5 0 41,0 0 1,-3-2-1,-5-1 1,0-5 418,0 0 1,0-1 250,0-2-443,0-3 1,-5 5-183,0-7 1,-8-2-114,2-3 0,-1 3-217,1-3 1,-1 3-1027,7 2-1181,-8 0 1597,4 0 0,-7 2 0,0 3 879,0 6 0,0 3 0,0 2 0</inkml:trace>
  <inkml:trace contextRef="#ctx0" brushRef="#br0" timeOffset="7171">3288 4538 8038,'16'0'-493,"-5"-1"0,0-5 1092,1-5 0,-5 3 1,-3-1-315,-8 2 1,-5-1 0,-7 5-1,-2-3-16,-3 3 1,1-4 0,-6 1 0,-1 3 69,2 1 1,-5 2 0,3 0 0,-1 0-135,1 0 1,-3 2-1,3 3 1,-2 6-84,3 3 0,1 2 0,7 0 0,0 0-119,4 0 0,3 6 0,0 1 0,6 0 31,3 0 0,9 4 0,4-6 0,5-1-77,6-2 0,2-2 0,9 0 0,-1 0-161,0 0 1,-6-5-1,1-3 1,0 0-141,-2-5 0,5-1 0,-5-2 1,2 0-57,-1 0 0,-6 0 0,1 0 0,-3 0-9,-2 0 1,-5 0-1,-2-2-1413,-2-3 1822,-2 3 0,-5-12 0,0 5 0</inkml:trace>
  <inkml:trace contextRef="#ctx0" brushRef="#br0" timeOffset="7809">3625 4362 8071,'0'-16'-509,"0"5"0,0 0 992,0-1 1,0 3 0,-2-2-161,-3-1 1,1 5-1,-6 0-147,-3 0 1,-1-1-1,-2-4 1,0 3 73,0 2 0,0-4 1,0 4-1,0 0-37,0 0 0,0-4 1,0 4-1,-2 0-57,-4 0 0,5 1 0,-7 6 0,1-1-50,-4-5 1,-3 5 0,-2-5 0,2 4 22,3 2 1,-9 0-1,4 2 1,-1 2-47,-1 1 0,2 8 1,-2-3-1,-2 5-46,-1 1 1,-1 0-1,6 1 1,0 3-15,0 1 1,2 8 0,1-2-1,3 5 17,-3 5 1,6-3 0,0 5 0,3-1 16,4-1 1,-2 8 0,13-5 0,1 3-20,3 0 1,2-2 0,5 2 0,4-4-8,5 0 0,8-5 0,4 3 1,3-3-38,2-2 1,5 0-1,3-1 1,-1-5-88,0-4 0,5-1 0,-1-3 0,2-4 28,-2 1 0,1-3 0,-5-1 0,0-6 71,1-3 0,2-2 0,-2 0 0,-1-2 53,0-3 0,4-4 1,-4-7-1,0-2-1,0-3 1,-1 1 0,-4-7 0,-1-1 20,0-3 0,0-2 0,-9-5 0,-1-5-78,0-3 1,-3-7 0,-10-3-1,-4-1-31,-5-3 0,-1 3 0,-1 0 0,-5 2 68,-4 3 1,-10 4 0,-3 5 0,-2 6 154,-4 3 1,-1 3 0,-2 5 0,0 4-265,0 5 1,0 2 0,1 5-1,3 4-829,1 4 1,8 4-1,-3 4 900,4 4 0,2 12 0,0 3 0</inkml:trace>
  <inkml:trace contextRef="#ctx0" brushRef="#br1" timeOffset="13880">2695 1459 8355,'0'-8'3014,"0"0"-1611,0 8 0,-2 0-532,-3 0-652,3 0 0,-5 8-132,7 2 1,5 5-1,2-1-287,2-4 1,-3 5-1,4-5-377,3 5 0,-4-1 0,0-2 0,-1-3-124,1-2 0,0 6 0,4-2 701,-3 3 0,1 2 0,5 0 0</inkml:trace>
  <inkml:trace contextRef="#ctx0" brushRef="#br1" timeOffset="14236">2903 1941 8317,'0'-9'2417,"0"2"-1253,0 7 294,0 0-984,8 0 0,-5 0-295,8 0 1,-6 7-168,6 3 1,-8-1 0,3 2 125,-5 1 1,5-3-1,-1 2-589,-1 1 1,-2 3 0,-2 1 450,0 0 0,0 0 0,0 0 0</inkml:trace>
  <inkml:trace contextRef="#ctx0" brushRef="#br1" timeOffset="14605">3176 2422 11052,'0'16'442,"0"0"0,2-2 0,1-2-743,3-1 0,-1 0-438,-5 5 1,0 0-1,0 0 739,0 0 0,0 7 0,0 2 0</inkml:trace>
  <inkml:trace contextRef="#ctx0" brushRef="#br1" timeOffset="14918">3256 2903 7377,'9'7'1952,"-2"-4"-1254,-7 8 1,0-6-1,0 6-408,0 2 1,0 1 0,0 2-244,0 0 0,0-5 1,0-1-392,0 3 0,0 1 1,2 0 51,3-3 1,-3 3-1,3-3 292,-3 3 0,-2 2 0,0 0 0</inkml:trace>
  <inkml:trace contextRef="#ctx0" brushRef="#br1" timeOffset="15170">3336 3384 7943,'0'9'215,"0"5"118,0-3 1,0-3 0,0 3 0,2 0-530,3 5 0,-3 0-56,4 0 1,-5 0 0,-1 0 167,0 0 84,0 0 0,-7 0 0,-2 0 0</inkml:trace>
  <inkml:trace contextRef="#ctx0" brushRef="#br1" timeOffset="15372">3336 3769 11711,'0'16'381,"0"0"0,0 1 1,0 3-362,0 1 0,-1 3 1,-3-5-1,-1 4-501,1 2 0,-3 0 0,0 4 0,0-4-785,0-2 1,-6 5 1265,2-1 0,-3 3 0,-2 2 0</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8T04:11:49.477"/>
    </inkml:context>
    <inkml:brush xml:id="br0">
      <inkml:brushProperty name="width" value="0.08571" units="cm"/>
      <inkml:brushProperty name="height" value="0.08571" units="cm"/>
      <inkml:brushProperty name="color" value="#004F8B"/>
    </inkml:brush>
  </inkml:definitions>
  <inkml:trace contextRef="#ctx0" brushRef="#br0">97 287 8355,'-16'-2'478,"0"-3"0,2 1 0,1-5 197,3 2 1,1 0 172,-2 2 116,4 3-746,7-5 1,7 7-1,5 0-244,8 0 1,0 0-1,6 0 1,5 0-40,4 0 1,3 2-1,8 1 1,6 2-147,3-1 0,4-2 0,5-2 1,0 0 114,0 0 0,7 0 0,2 0 1,2 0 222,0 0 1,0 0 0,5-2 0,-3-2 63,-8-1 1,1-6-1,-11 4 1,1 0 70,-1 0 1,-6-4-1,-8 6 1,-4 0 107,-2-2 1,-7 5-1,-7-4 1,0 3-49,0-2 0,-5 3 0,1-4-150,-3 5 1,-8 1-350,1 0-20,-7 0 0,3 1-514,-7 5 1,0-3-731,0 8 678,0-7 0,2 3 1,3-7 237,6 0 1,3-2 0,0-3 155,-3-6 0,1 2 0,-6-2 181,-3-1 1,-1 3 0,-2-2 247,0-1 0,-7-1 0,-4 1 313,-3 1 0,-6 0 0,1-3 216,-1 3 0,1-1 1,-8 7-20,5 1 0,5 1 0,1-1-1,0-1 0,7 1-331,3 9 1,5-1 0,1 7-171,0 1 1,12 1 0,6-1 0,5-1-112,6 1 0,1 2 1,4 3-1,1-1 67,3 0 0,1 0 0,-3 1 0,1 3-211,-1 1 1,-8 1 0,-5-6 0,-3 0 50,-6 0 1,-9 0-1,1 0 1,-6 0-39,-6 0 0,-10 0 1,-10 0-1,-5-2-303,-1-3 0,-5 3 0,-2-3 0,-2 3-1600,-4 2 2077,6 0 0,0 0 0,7 0 0</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8T04:11:52.786"/>
    </inkml:context>
    <inkml:brush xml:id="br0">
      <inkml:brushProperty name="width" value="0.08571" units="cm"/>
      <inkml:brushProperty name="height" value="0.08571" units="cm"/>
      <inkml:brushProperty name="color" value="#004F8B"/>
    </inkml:brush>
  </inkml:definitions>
  <inkml:trace contextRef="#ctx0" brushRef="#br0">2149 481 8266,'5'-10'0,"2"1"0,2 2 627,4 3 1,-4-3-341,1 1 1,-4 1 0,4 5-1,1-2 643,-2-3-638,-2 3 351,0-5-538,-5 0 1,0 3 0,-9-4-1,-2 0-29,-4 5 0,-1 1 0,-4 2 0,-3-2 94,-6-3 1,2 3-1,-2-3 1,-1 3 15,-2 2 1,-2 0 0,-1 0-73,1 0 0,6 5 0,-1 2 0,0 2 0,1 4-18,-1 1 1,7 2 0,-1 0 0,5 0-72,5 0 1,-1 2 0,4 2-1,1 3-121,0 2 0,2-6 1,7 5-1,3-3-32,6 0 0,3 6 0,2-6 0,0-1 30,0-2 0,5-2 1,1 0-1,-1-2 72,2-3 0,-3 1 1,5-6-1,0-3 106,0-1 1,-4-2 0,4 0 0,0 0 11,0 0 1,2-2-1,3-1 1,-1-3-85,-3 3 1,-1-1 0,4 1 0,-4-3-190,-2 3 0,-2 1 0,-5 2-419,0 0 1,-5 0-4068,0 0 4667,-8 0 0,-3-7 0,-9-2 0</inkml:trace>
  <inkml:trace contextRef="#ctx0" brushRef="#br0" timeOffset="946">2470 193 6329,'0'-16'3617,"0"0"-3170,0 0 1,0 5 30,0 0 0,0 6-13,0-6 1,-2 0-147,-4-5 1,-2 0 0,-8 2-193,-1 3 1,1 2 0,0 6 0,0-2 6,0 1 1,-5-3 0,-2 2-83,-2 1 0,3 2 1,-2 2-1,-1 0 0,0 0 42,-4 0 0,4 0 0,-2 0 0,1 2 4,1 3 0,-11-3 1,4 5-1,0 0 4,3 4 1,-6-2-1,3 2 1,0 1-17,3 2 1,-5 2-1,4 0 1,0 0 2,-1 1 0,-2 4 1,6 0-1,-2 1 6,3 1 1,-3-4 0,6 8 0,0 0-10,0-2 1,1 5-1,6-5 1,0 2-19,0-1 1,0-1 0,2 4-1,1-2 1,5 1 0,-1 1-1,1-1 141,1-1 1,-3-2-77,4 2 1,1 3-1,5-5-61,0 0 1,0 3 0,0-5-1,0 2-13,0 4 1,7-1-1,4-1 1,3-4-29,2 0 1,0-3-1,2 5 1,2-2-30,1-3 1,7 3 0,-1-2 0,3-1-35,3-2 1,-1-2 0,0 0 0,2 0 1,3 0 1,-3-5 0,3-3 0,-1 1 16,1 0 1,-3-5-1,5 1 1,-1-3 24,-1-2 0,2 0 0,-3 0 0,3 0-21,2 0 1,-3-5-1,3-3 1,0 1-6,-1 0 0,-2-5 0,3 1 0,-2-3-1,-3-2 0,3 0 0,-2 0 0,-1-2 3,-2-3 1,-2 3-1,0-5 1,-2-1-14,-3-2 0,3-5 0,-3-3 1,1-1-18,-1-3 0,2-6 0,-8 3 0,-1-2 44,-2 0 1,-10 6 0,0-4-1,-3 2 125,0 3 0,-1 2 0,-10 2 1,-4 0-21,-4 0 0,-8 0 0,-1 0 0,-2 0 130,-3 0 0,3 2 0,-2 1 1,0 4-61,2 2 0,-5-4 0,5 4 0,0 0-241,4 0 0,-3 1 1,1 6-1,0 2-70,0 3 0,2-1 1,5 7-1057,0 1 0,7 4-432,3 5 1,5 6 1621,1 10 0,7-3 0,2 5 0</inkml:trace>
  <inkml:trace contextRef="#ctx0" brushRef="#br0" timeOffset="2097">1572 1411 6663,'9'-7'762,"-2"4"0,-6-6-49,5 2 1,-4-6-30,3 2 1,2 3 0,-2-3 323,-1-2 0,3 4-470,-2-1 0,3 6 245,-3-1-484,-3 3 1,3 2-183,-10 0 0,-2 2 0,-8 3 0,1 6-11,-4 3 1,-1 4 0,1 3-1,-2 6-19,-1 3 1,-2 2 0,3 0-1,-3 1 12,-2-1 0,4 10 0,-6 3 0,-2-1 81,-1 3 1,-2-1 0,0 2 0,0-1 41,0-5 0,0 5 0,-2-6 0,-2 1-75,-1 1 1,-1-2 0,6 2-1,0-4 17,0 0 1,2-5-1,1 4 1,4-6-22,2-6 1,2 5 0,5-6 0,0 0 40,0-4 0,5 2 1,2-2-1,0-1 36,0-2 0,4-7 1,-4-1-1,0 1 90,0-2 0,4 5-138,-6-3 0,6-4-18,-6-2 1,6-3-136,-6-2-257,8 0 170,-5 0 1,8-2-172,0-3 0,0 1-119,0-6 0,2 6-1695,4-1 945,-5-4 0,8 7 377,-3-3 1,-3 8 730,8 3 0,0 6 0,5-3 0</inkml:trace>
  <inkml:trace contextRef="#ctx0" brushRef="#br0" timeOffset="4270">465 3191 7044,'0'-9'-1300,"0"2"1301,0 7 671,0 0-360,-7 0 432,5 0-250,-5 0 0,7-2 103,0-3 1,0 1 218,0-6 1,-2 6 702,-3-1-383,3-4-916,-5 7 1,7-3 0,0 10-92,0 6 0,0 3 0,0 4 0,0 2-46,0 1 0,0 0 0,0-3 0,0 2-97,0 1 1,0 1 0,0-6 0,0 0-11,0 0 1,0 1 0,0 3-103,0 1 0,0 1-1,0-6 231,0 0 2,0-7 0,0-4 0,0-10-59,0-6 1,0 2-1,0-2 1,0-1-22,0-2 0,-5-4 1,-1-2-1,3-3-79,1-2 0,-3 0 0,-1-3 0,3 3 1,1 2 0,2 0 0,0 3 0,0-1 38,0 1 0,2 2 0,3 2 0,4 0-7,0 0 1,5 0 0,-3 2 0,1 1 70,-1 3 0,7 4 0,-6-3 0,1 2-56,1 4 0,0 1 1,2 0-1,0-2-65,0-1 1,0 0-1,1 5 1,-1 0-18,0 0 1,0 0-1,0 0 1,0 2-1,0 1-12,0 2 0,-6 8 0,-1-2-11,-2 3 1,-1 4 0,-6 1 0,-2 3-1,-3-3 0,-4-1 0,-7 0 1,0 0 14,0-2 1,0 3 0,0-8 0,0 2-38,0-3 0,5-1 152,0-4-8,8-3 0,-3 5 128,12-7 1,3 0 0,7 0 0,0 0-41,0 0 0,1 0 0,3 0 0,1 0-52,-1 0 1,-2 0 0,-2 2 0,2 2-25,3 1 0,-3 6 1,1-4-1,-4 2-30,-5 3 0,-4 1 0,3-1 1,-2-1-45,-4 1 1,-1 3-1,-4 1 50,-3 0 1,-4-2-1,-7-2 1,0-1 8,0 2 1,0-4 0,0-1 0,-2 0 3,-3-5 0,3 4 1,-5-1-1,1-3 28,1-1 1,0-2-1,3 0 1,-2 0-67,-1 0 1,-1 0-1,6-2-140,0-3 0,0 3 0,0-5-2979,0 0 2107,7 5 0,2-7 0,9 6 1038,3-3 0,4-6 0,7 3 0</inkml:trace>
  <inkml:trace contextRef="#ctx0" brushRef="#br0" timeOffset="5225">930 2983 8096,'0'-16'-697,"0"5"1,2 2 1438,3 2 1,-1-5-348,7 1 0,-6 2 170,6-2 0,-8 1-29,3-6 0,-5 5-209,-1 0 1,-1 8-1,-3-5-182,-1 1 0,-3 6 1,3-7-70,-6 1 0,-3 4 1,-2-6-1,0 2-12,0 3 1,-2-3 0,-1 2-1,-3 1 25,3 2 1,-6-3-1,0 0 1,-2 1 0,0 2 1,6 2-1,-6 0 1,-1 0 41,-3 0 1,5 0 0,-1 0 0,-2 0 36,-1 0 1,-2 2 0,2 2 0,1 3-51,3 2 1,-1 1 0,-3 6-1,3 0-49,5 0 1,-1 2 0,2 2 0,1 3 25,3 2 1,-5 2-1,1 5 1,1-2 11,2-3 1,2 8-1,2-3 1,2 2-16,1 0 0,6-2 1,-4 0-1,0 0-6,0 0 0,5 6 1,-1-1-1,3-1-60,2-2 1,0-4 0,0-1 0,2-3-19,3 3 1,-1-4-1,7 0 1,1-2-5,2-4 0,2 5 0,0-3 0,0-1-36,0-3 0,2-1 1,2 0-1,1-1-67,-1-5 0,3 5 0,0-5 0,0 3 41,0-2 0,6 3 0,-4-5 0,2 0 20,-1-4 0,1 2 0,5-2 0,-2-1 20,-3-2 0,3-2 0,-5 0 1,2 0 41,0 0 0,-2 0 0,3 0 0,-3 0 1,-2 0 1,4-6 0,-4 1 0,0 0-3,1-2 0,-1 5 0,-4-5 1,3 0-4,-3-4 0,1 2 1,0-2-1,1 1-1,-1 1 1,-1-6 0,1 5 0,1-5 4,-1-1 0,-3 0 0,0 0 0,-1 0-19,0 0 1,-2 0 0,-2 0-1,-1 0-8,1 0 0,-3-2 1,0-1-1,0-3 5,0 3 0,-4 1 0,4 2 1,-1 0-14,-5 0 1,4-6-1,-1 1 1,-3 1 44,-1 3 0,3-5 0,1-1 0,-3 0 54,-1 0 0,-2-4 0,0 4 0,0 0 64,0 0 1,0-4-1,-2 4 1,-1 0-44,-3-1 0,-4 1 1,2 2-1,0-4 41,-5 0 1,-1 2 0,-2 5 0,0-2-95,0-1 0,0 0 0,0 3 1,0-2-79,0-1 0,-2 5 1,-2 5-1,-1 0-463,1 3 0,2-1 1,2 5-1,0-1-186,0 1 1,0 2 0,0 4 0,2 3-130,3 6 799,-3 3 0,12 2 0,-5 0 0</inkml:trace>
  <inkml:trace contextRef="#ctx0" brushRef="#br0" timeOffset="6753">2566 1283 8183,'0'-11'1681,"0"1"-189,0 6-812,0-10 0,7 12-359,4-3 1,3 3-1,2 2-268,0 0 1,-5 2 0,-1 1 0,3 4-7,1 2 0,4 0 0,1 5 0,5-1-10,1-1 0,-4 12 0,6-8-41,1 1 34,2 8-162,3 0 0,4 6-23,0-5 173,1 5 20,1 1-180,-5 2 1,10 5 0,-4-5-1,1 1 1,1 3 0,-1-3-44,-3-1 0,1-2 1,0 0-1,2 0 282,4 0 1,-1 0 0,2 1 0,1-1 169,3 0 0,1-2 0,-1-2 0,2-1-160,1 2 0,1-4 0,-8 0 0,-1-2-68,-3-4 0,-6 5 0,2-3 0,-5-2-7,-1-1 1,-7-3 0,-3-3 0,-4-1 32,-2 1 0,0-3 95,0 2 0,-6-2 102,1 1 0,-7-1-134,1-3 1,-1-5-225,1 5-188,-3-4-203,12-2 1,-11 0-681,8 0 0,-7 1-1413,1 5 2580,-3-5 0,-2 14 0,0-6 0</inkml:trace>
  <inkml:trace contextRef="#ctx0" brushRef="#br0" timeOffset="7613">4650 2790 8318,'0'-16'650,"-1"7"0,-3 6-239,-1 6 1,-2 1 0,3 7-302,-1 1 1,-6 8 0,4 3-1,0 0-79,0 0 0,-4 6 0,4-4 0,0 1 90,0 1 0,-4 0 1,4 3-1,-2-1-32,-4-3 1,4-4 0,0 3 0,1-2-29,-1-4 1,3-1-1,-3-2 1,1-1 18,-1-5 0,5 4 23,-1-3 1,1-4-37,-1-1 0,3-6 0,-2-6 0,6-4 7,4-5 1,1-1 0,-4-1-1,4-3-39,2-1 1,-3-8 0,3 1 0,-1-6-64,1-4 1,0-1 0,4 3-1,-3-1 35,3 1 0,-4 3 1,2 2-1,-1 3 51,-1 1 1,5 7 0,-3 1 0,3 5-2,2 3 0,-5 2 0,0-2 0,1 6 123,2 3 0,2 2 0,1 0 1,-1 0-84,0 0 1,0 9 0,0 5 0,0 6-133,0-1 0,5 6 0,0 2 0,-1 2-75,-2-3 0,-4 5 1,-1-6-1,-3 1-184,3 1 298,-6-7-112,7 3 95,-12 0-233,5-5-102,-7 5 0,0-7 1,0 0-137,0 0 0,0-5-174,0-1-527,-7-6 0,-2 3 1185,-7-7 0,0 7 0,0 2 0</inkml:trace>
  <inkml:trace contextRef="#ctx0" brushRef="#br0" timeOffset="7844">4538 3079 8283,'-11'-5'-115,"1"-1"0,1-1 1503,-2 2-992,4 3 0,9-5 1,3 7-386,6 0 1,5 0 0,3 0 0,3 0-200,-3 0 0,5 0 0,-1 0 1,0 0-339,0 0 1,4 0-1,-4 0 1,0 0-1002,0 0 1527,-1-7 0,1 5 0,2-5 0</inkml:trace>
  <inkml:trace contextRef="#ctx0" brushRef="#br0" timeOffset="8634">5180 2694 6225,'0'-16'497,"0"5"1,0 1-133,0-3 1,0-1 359,0-2 0,0 0-472,0 0 0,-2 7 1,-2 2-1,-3 1-21,-2 1 1,4-6 0,-4 4 0,0 0-13,0 0 1,-2 0-1,-5 3 1,0-3-62,0-2 0,0 4 0,-2-4 0,-1 2-24,-3 3 1,-4 1-1,3-1 1,-1-1-12,1 1 0,-5 3 0,1 1 0,-1 0-27,1 0 0,-3 0 1,5 0-1,-2 0 22,0 0 1,0 1 0,-5 5 0,0 3-20,0 0 0,0 5 0,0-5 1,2 1-81,3 1 0,-1 0 0,4 7 6,-1 3 1,4-1-1,-4 5 1,2-1-1,3 1 37,2 4 0,2 1 0,0 2 1,0 0 17,0 0 1,2 6 0,2 1 0,3 0 30,2 0 1,-1-1 0,5-4-1,-2 1-24,1 3 1,2-6 0,4-5-1,2 1-63,1 2 1,7 1 0,-1-3 0,3-3 9,2-2 1,6 4 0,1-4-1,0 0-62,0 0 1,4-1 0,-4-4 0,2 1-84,4 3 0,1-3 1,2-6-1,0-3-32,0 3 0,0-6 0,0 0 1,2-2 33,3 1 0,-3-1 0,4-5 1,-4 0 46,-2 0 0,0-5 0,0-1 0,-2 1 38,-3-2 0,3-2 0,-3-7 0,1 0 85,-1 0 1,3 0 0,-3-2-1,3-1-31,2-3 0,1-5 1,-3 4-1,-2 0-68,-1 0 1,-2-4-1,2 4 1,-6-2 31,-3-3 1,-4 3-1,-3-2 1,-6-2-53,-3-1 0,-2-2 0,0 0 0,0 0 60,0 0 0,-2 0 0,-3 0 0,-4-2 54,0-4 0,-11 5 0,4-7 0,-1 5 17,-1 3 0,2-9 0,0 10 1,0 3-33,0 5 1,-6 0 0,1 1 0,1 3-112,2 1 1,1 9 0,-3 2-281,-1 0 0,-1 5 0,6-4 0,2 6-910,3 6 1,2 3 0,6 7 1258,-3 0 0,1 0 0,5 0 0</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8T04:12:53.235"/>
    </inkml:context>
    <inkml:brush xml:id="br0">
      <inkml:brushProperty name="width" value="0.17143" units="cm"/>
      <inkml:brushProperty name="height" value="0.17143" units="cm"/>
      <inkml:brushProperty name="color" value="#E71224"/>
    </inkml:brush>
  </inkml:definitions>
  <inkml:trace contextRef="#ctx0" brushRef="#br0">399 200 8355,'0'-16'-5,"6"0"0,-1 0 0,0 0 0,1 0 0,-1 0 0,-1 0 0,-1 1 0,1 3 1,1 1-1,-1-1 2710,-3-2 1,-1 3-2397,0 0 0,0 9 0,0 2 0,-1 11 1,-3 9-1,-3 6 4,-2 5 0,0 6 0,-3 4-151,1 5 0,0-1 1,-5 8-183,0-3 1,-2-2 0,-1 1 0,-3-1-62,3 0 0,-4-5 0,1-2 0,1-2-14,-2-4 1,5-1 0,-4-4 0,3-3 49,-3-5 1,5-5-1,-3-1 1,6-1-17,3-5 1,6-2 15,-6-8 1,2-2 0,-2-4 21,6-4 1,9-12-1,3-3 1,2-1-10,3-1 1,8 2 0,3-2-1,0 6 6,0 3 0,4 7 0,-6 2 0,-1 2 226,-2 4 0,-2 1 0,0 4 0,0 3-59,0 6 0,0 3 1,0 2-1,-2 2-131,-3 3 0,3-3 0,-3 3 1,1-3-103,-1-2 0,3 0 1,-3 0-1,3 0-38,2 0 1,0-5 0,0-2 0,2 0-120,4 0 0,-5-6 0,7 3 0,-3-4-516,0-2 0,6 0 1,-6-2-1,-1-2-602,-2-1 1,-2-8 1366,0 3 0,7-5 0,2-1 0</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8T04:12:54.084"/>
    </inkml:context>
    <inkml:brush xml:id="br0">
      <inkml:brushProperty name="width" value="0.17143" units="cm"/>
      <inkml:brushProperty name="height" value="0.17143" units="cm"/>
      <inkml:brushProperty name="color" value="#E71224"/>
    </inkml:brush>
  </inkml:definitions>
  <inkml:trace contextRef="#ctx0" brushRef="#br0">128 241 8355,'2'-16'0,"2"0"0,1 0 0,-1 0 1242,-3 0 1,-1 0 22,0 0 0,-1 5-636,-5 0 1,3 8-399,-8-3 1,6 14 0,-4 8 0,2 9-144,3 5 1,1 2-1,-1 2 1,-1 3-81,1 6 1,-3 1 0,2 1 0,-1-2-83,-1 1 0,5 1 1,-5-2-1,2-4 8,0 0 0,-3-10 1,5 3-1,-2-4 95,1-3 1,2-2 0,0-7 0,-1 0 335,-2 0-100,-1-7 1,6-3-1,0-12-38,0-4 1,6-12 0,-1-5 0,0-5-124,2-5 0,0-4 0,6-9 0,-4-2-126,-2-1 1,5-6-1,-1 6 1,2 1-59,-3 2 1,5 4 0,-5 1 0,4 4 24,3 2 0,0 7 0,3 7 0,1 2 46,-1 3 1,3 2 0,0 4 0,0 4 39,1 4 1,2 4-1,-3 2 1,1 0-82,-1 0 0,-2 9 1,-7 6-1,-1 6-152,-2 4 0,-8 3 0,2 8 0,-3 1-59,-2-1 0,-7 0 0,-5-1 0,-6 3 143,-4-3 0,-6-6 0,1-4 1,-1-2 11,1-3 1,-3 1 0,5-3-1,-2-4 121,0 0 1,8-7-1,-3-1 1,6-3 123,6 3 0,-3-6-65,8 0 0,3-2 0,11-7-46,7 2 1,4 2 0,-3 5 0,5 0 26,4 0 0,-1 0 0,2 1 0,0 5 33,-2 4 0,5 5 0,-5 1 0,2 1 12,-1 5 0,-6-4 1,3 5-1,-1-2-91,-1 1 1,0-1 0,-5-3-68,0 3 0,1-8 0,-1 3 1,0-2-1,-2 0 5,-3 2 0,3-7 1,-5-2-1,1-1-670,1-1 0,-6 0 1,4-3-2395,-2 3 3117,6-3 0,-11 5 0,5-7 0</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8T04:13:04.528"/>
    </inkml:context>
    <inkml:brush xml:id="br0">
      <inkml:brushProperty name="width" value="0.17143" units="cm"/>
      <inkml:brushProperty name="height" value="0.17143" units="cm"/>
      <inkml:brushProperty name="color" value="#E71224"/>
    </inkml:brush>
  </inkml:definitions>
  <inkml:trace contextRef="#ctx0" brushRef="#br0">305 120 7700,'-2'-16'374,"-2"0"2401,-1 0 1,0 0-105,5 0-1735,0 0 1,0 5-741,0 0 0,0 10 1,0 2-1,1 12-38,5 7 0,-4 8 0,5 1 0,-2 6-265,0 8 0,1 1 0,-6 1 0,0-2-234,0 1 0,0-3 0,0 0 0,0-2 16,0-3 1,0-7 0,0-4 0,0-2-78,0-4 1,0-1 0,0-2-236,0 0 1,-2-7-402,-3-4 0,1-5 1,-5-5-47,2-6 0,-5-8 0,3-3 1084,0 3 0,-13-6 0,5 0 0</inkml:trace>
  <inkml:trace contextRef="#ctx0" brushRef="#br0" timeOffset="222">64 361 8451,'-16'0'494,"5"0"0,1 0 0,-1-2 1405,2-4-983,2 5 1,9-12-830,3 8 0,4 0 0,9 3 0,1-2-112,3-1 0,6-1 0,-1 6 0,3-1 20,2-5 0,6 5 0,-1-5 0,-1 4-815,-2 2 1,-4 0 0,-1 0 0,-4 0-327,-2 0 1,-2 0-760,-5 0 1905,-7 0 0,5 0 0,-5 0 0</inkml:trace>
  <inkml:trace contextRef="#ctx0" brushRef="#br0" timeOffset="583">513 280 8355,'9'-10'-20,"-2"1"0,-1 0 631,-1 0 1,2 0-1,-3-3 493,1 1 0,0 6 0,-3-4-746,3 2 0,-1-4 0,7 6 135,1 1 1,2 2-1,2 2-443,0 0 1,0 7 0,1 4 0,-3 3-153,-4 2 1,3 6 0,-8 1 0,1 0-152,1 0 1,-5 6-1,3-3 1,-3 3-275,-2-2 1,0-2 0,0-6-46,0 3 1,-6-1 717,1-5-180,0-7 0,5-4 0,0-10 0,0-6 350,0-3 1,5-2-1,2 0 1,0 0 160,0 0 0,6-7 0,-4-2 0,1-2-352,1 0 1,0 6 0,3-4-1,-1 2-275,-3 3 1,-1 2 0,4 4 0,-4 2-211,-2 1 0,0 7-590,-2-1 0,-3 5-322,3 5 0,-3 4 0,-2 7 1272,0 0 0,-7 0 0,-2 0 0</inkml:trace>
  <inkml:trace contextRef="#ctx0" brushRef="#br0" timeOffset="1000">1058 345 13513,'16'1'0,"0"3"104,0 1 1,1 1 0,0-6 0,3 1-242,1 5 0,6-5 0,-6 5 0,1-4-417,1-2 0,-5 0 0,3 0 158,-3 0 1,-4-2 393,-3-4 1,-4-2 0,-9-8 0,-3 1 66,-6 5 1,-3-3 0,-2 6 0,-2 0 222,-3 0 1,1 1-1,-7 6 1,1 0-73,1 0 1,-4 0 0,6 0 0,0 2-43,0 4 1,1 2 0,6 8-1,0 1-81,0-1 1,2 5 0,2 2-1,3 0-37,2 0 1,1 1-1,6-5 1,2 4-72,3 2 0,-1-5 0,7 1 0,1-3 19,2-2 0,4-2 1,2-3-1,1-4-226,-1 0 1,3-5 0,0 3 0,0-3-108,0-2 0,0 0 0,-3-2 0,1-1-76,-1-2 0,-7-3 0,-3 5 0,1-4-227,-2-2 1,-2 3 0,-5-4 631,3-3 0,-3-1 0,5-2 0</inkml:trace>
  <inkml:trace contextRef="#ctx0" brushRef="#br0" timeOffset="1440">1555 393 8778,'-1'-15'3521,"-3"3"-1611,-1 1-1736,-1 8 1,14-3-1,2 10 1,5 3-159,1 2 1,7-4 0,2 4 0,1-2-250,1-3 1,0-1-1,5 1 1,-2 1-146,-3-1 1,1-2 0,-4-2 306,1 0 1,-6-2 0,3-3 69,-5-6 1,-8-3 0,-3-2-1,-5 0 282,-1 0 1,-1 1 0,-7 3 0,-6 1-198,-5-1 0,-10 5 0,2-1 0,-3 3-17,-2 0 0,-5-1 1,-1 6-1,4 2 56,6 3 0,-2 4 0,5 7 0,0 0-26,3 0 0,4 2 1,4 2-1,3 3-53,6 2 1,3 0-1,2 3 1,0-3-72,0-1 1,9 4 0,6-3 0,6 0-36,4-4 0,2-5 1,5-3-1,0-4 54,0-2 0,-2 4 0,-1-6 0,-3-2 96,3-1 0,-1-2 0,-1-2 0,-6-1-149,-3-2 1,-2-1 0,-1 4 0,-3-1-759,-1-2 0,-10-3 1,-1 5 818,-8-3 0,-7 1 0,-1 5 0</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8T04:13:00.871"/>
    </inkml:context>
    <inkml:brush xml:id="br0">
      <inkml:brushProperty name="width" value="0.17143" units="cm"/>
      <inkml:brushProperty name="height" value="0.17143" units="cm"/>
      <inkml:brushProperty name="color" value="#E71224"/>
    </inkml:brush>
  </inkml:definitions>
  <inkml:trace contextRef="#ctx0" brushRef="#br0">33 257 7919,'0'-16'34,"0"0"0,0 0 0,0 0 0,0 0 0,0 0 920,0 0 0,0 0 0,0 0 0,0 0-509,0 0 1,-2 2-1,-2 1 255,-1 2 1,0 1-1,3-5 1570,-3 5-2036,3 3 1,-5 16-1,7 5 1,0 7-163,0 4 0,1 9 0,3 9 0,3 3 9,2 2 0,-5 0 1,3 0-1,-2 0-306,0 1 1,3-1 0,-5-2-1,2-3-181,-1-6 1,-2-3 0,-2-2-1,0-2 125,0-3 1,0-4-1,0-7 246,0 0 1,-2-7 0,-2-5-11,-1-8 0,0-5 0,5-7 0,0-1 283,0-5 1,0-3 0,0-9 0,0-1-123,0-3 1,0-4 0,2 2 0,3 1-84,6 0 0,3 9 0,2 8 0,0 4 69,0 2 1,5 2 0,3 3 0,-1 6 68,0 3 0,5 4 0,-1 3 1,2 6-24,-3 3 0,3 8 0,-6 1 0,0 2-241,0 3 1,-3 3-1,-8 1 1,-3 2-189,-2 3 1,-1-3-1,-6 3 1,-2-3 43,-3-2 1,-10-1 0,-8-5 0,-2-4 106,-3-5 1,-3-1 0,-1-1 0,0-3 27,0-1 0,6-8 1,-1 3-1,0-4 242,2-2 0,-3-6 0,6-1 1,4-4-26,6-6 1,-1 1 0,8-8-1,2 3-101,1 0 0,2-6 0,2 6 1,3 1-60,6 2 1,3 4 0,2 1 0,0 4 52,0 2 1,0 2 0,0 5-1,0 0 75,0 0 1,6 2-1,-1 1 1,-2 4-90,-1 2 0,-2-3 1,0 4-1,2 1-333,4-2 1,-5 5 0,5-3-254,-4 3 1,-2-5 0,-2-2-1209,-3 0 0,3-5 315,-3 4 1485,3-5 0,2-1 0,0 0 0</inkml:trace>
  <inkml:trace contextRef="#ctx0" brushRef="#br0" timeOffset="249">706 514 8678,'0'-16'0,"0"0"965,0 0 0,0 0 0,0 0 0,2 1 1713,3 5-1817,-3-5 1,7 8-652,-4-3 1,-3 10 0,4 10 0,-5 5-62,-1 1 1,0 5 0,0 2 0,0 0-145,0 0 1,0 6 0,0-2 0,0 1-301,0-1 1,2 3 0,2-5-265,1 0 0,0-2 1,-5-7-1,0 0-221,0 0 1,2 0-1255,3 0 1,4-7 2033,7-3 0,0-12 0,1-3 0</inkml:trace>
  <inkml:trace contextRef="#ctx0" brushRef="#br0" timeOffset="887">1284 546 8355,'8'0'2221,"1"-2"-1658,-3-3 0,-5 1 0,7-7 356,-1-1 1,-5 3-728,3-2 0,-10 2 0,-4-3 0,-2 3 6,0 2 1,-1-4 0,-8 4-1,-1 0 72,1 0 0,-5-4 0,0 6 0,-1 0 7,-1-3 0,5 7 0,-2-5 1,0 6-155,5 6 1,1 3 0,2 7-1,0 1-265,0 5 1,5-3-1,2 8 1,2 2 85,4 1 0,1 2 1,4-2-1,3-1-573,6-3 1,8-6 0,4 1 0,0-3 163,1-2 1,2-7 0,-2-3 0,0-5 289,5-1 1,-4 0 0,0 0-1,-2-1 295,-3-5 1,-3 3 0,-1-8 0,-1-2 167,-5-1 0,3-4 1,-8-1-1,-1-4 154,-2-2 0,3 5 0,0-3 138,-1 0 0,-2 5 1,-2-3 418,0 3-581,0 9-250,0 2 1,0 21-1,0 7 157,0 8 1,5 5-36,0 3-91,1-3-198,1 12 1,0-10-1,5 7 1,-1 1 0,2 3-314,1 1 0,0 0 1,-1 0-1,-5-2-55,0-3 1,2 3 0,-4-5 0,-3 0 107,-1-3 1,-9-6 0,-6-4 0,-6-3 199,-8-2 1,-3-3 0,-4-8 0,-2-3 75,-1-2 1,-8-1 0,4-8-1,0-2 236,4-1 0,3-13 1,4 2-1,3-3 178,6-4 1,5 3 0,5-5-292,6 2 0,3-4 0,2 4 0,0 0 1,2 0-174,3 3 0,4-1 0,7 3 0,2 4-140,3-1 1,-1 6 0,5 0 0,0 2-609,0 4 1,1 1 0,5 2 0,-3 0-731,-1 0 1,-2 2 0,1 1 1510,-4 3 0,-4-1 0,-2-5 0</inkml:trace>
  <inkml:trace contextRef="#ctx0" brushRef="#br0" timeOffset="1916">1909 626 8344,'5'-11'208,"1"1"1,4 4 0,-3-3-1,1 0 231,-1 1 0,3-3 0,-4-5 0,-3 0 144,-1 0 1,-2 0 0,0 0-301,0 0 0,-7 0 0,-6 1 0,-4 3-167,-5 1 1,-6 6 0,-1-4-1,-5 2 46,-3 3 1,0 2 0,4 2 0,1 0-88,0 0 1,2 8-1,3 2 1,6 6-15,3 6 0,4-4 0,3 5 1,6-2-185,3 0 0,2 6 0,2-5 0,3-1-23,6 2 0,10-5 0,6 3 0,3-5 5,2-5 1,0 1 0,0-6-1,1-3-57,-1-1 1,-6-2-1,1-2 1,0-1 129,-2-3 0,-2-6 0,-9 1 0,-1-3 270,-3-2 1,-6 0 0,1-2 0,-3-1 64,-2-3 1,0-1-1,0 3 1,0-1 316,0 1 0,0 3 529,0 1-920,0 7 0,0 3 1,0 13-15,0 10 0,5 0 1,2 10-1,2 2-73,4 1 1,1 2-1,2 2 1,0 1-170,0 3 0,0 10 0,0-4 1,0-1-112,0-2 1,-1 4-1,-5-6 1,-4 0-84,-5-1 0,-1-13 0,-1 7 0,-3-4 95,-1-3 0,-8-2 1,3-7-1,-5-1 154,-1-5 1,-5-3 0,0-7 0,-1 0 279,-1 0 0,5-1 0,-3-5 0,3-4-45,2-5 0,5-3 0,1-1-311,-3-3 0,4 1 0,0 5 0,2 0 1,4 0 7,1 0 0,2 0 0,0 0 0,2 2-912,3 3 1,4-2 0,7 6 0,0 0-859,0 0 0,5-4 1846,1 6 0,13-7 0,-1 3 0</inkml:trace>
  <inkml:trace contextRef="#ctx0" brushRef="#br0" timeOffset="2646">2310 578 8634,'-7'-16'1498,"-4"0"1,4 5 439,2 0-1855,3 8 0,4-2 0,3 8 0,6 4-80,3 2 1,4-5-1,1 3 1,3-2-63,-3 1 0,6-1 0,0-5 1,2 0-85,0 0 1,-8 0-1,3 0 1,-5 0-15,-1 0 0,-5 0 0,-2-2 356,-2-3 0,-2-4 0,-5-7 1,0 0-63,0 0 1,-7 0-1,-5 0 1,-6 1-62,-3 5 1,-3-3 0,3 6-1,-4 0 9,0 0 0,-5 2 0,3 5 0,-1 0 77,1 0 0,-2 1 0,8 5 0,1 4-21,3 5 1,6 2 0,2 5 0,2 3-125,3 0 1,3 3 0,2-5 0,5 1-131,4-1 1,12 3-1,5-4 1,1-3-112,-1-1 1,7-2 0,-4-2 0,2-3 95,4-5 0,-1-5 0,-3-1 0,0 0 142,0 0 1,-5-1-1,-2-5 1,-2-3 252,-3 0 0,3-7 0,-3 2 0,-4-6 37,-4 1 1,-7-4-1,4 0 1,-1-2-210,-5-4 1,-1 1 0,-2-1-1,0 4-114,0 2 1,0-4-1,0 6-198,0 1 118,0 2 0,2 4 0,3 4 0,6 4 75,3 4 1,4 2 95,3 0 1,-1 0 0,5 0-1,0 0 1,-2 2-14,0 4 1,4-3 0,-6 8-1,-1 1 38,-3 2 0,-8 8 0,-3 1 0,-5 0-81,-1 0 0,0 4 1,0-4-1,0 2-25,0 4 0,-5-6 0,0 0 0,1-2 50,2 1 1,2-1-1,0-5-22,0 0 0,8-2 0,0-1 1,3-4 20,0-2 1,1-2-1,8-5 1,1 0-296,-1 0 0,0 0 1,-1-1-1,2-3 95,-1-1 1,-4-8-1,-5 2-156,-6-3 1,-3-2 0,-4 0 0,-5 0 315,-9 0 0,-14-7 0,-11-2 0</inkml:trace>
  <inkml:trace contextRef="#ctx0" brushRef="#br0" timeOffset="2858">1155 193 8643,'-10'-14'0,"1"1"1211,2 3 0,1 4 457,6-4-1833,0 6 1,2-3 0,3 7-1,6 0 165,3 0 0,2 7 0,0 2 0</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8T04:12:59.599"/>
    </inkml:context>
    <inkml:brush xml:id="br0">
      <inkml:brushProperty name="width" value="0.17143" units="cm"/>
      <inkml:brushProperty name="height" value="0.17143" units="cm"/>
      <inkml:brushProperty name="color" value="#E71224"/>
    </inkml:brush>
  </inkml:definitions>
  <inkml:trace contextRef="#ctx0" brushRef="#br0">433 209 8355,'11'0'0,"-2"-2"0,-2-3 0,-2 1 1270,-5-7-585,0 1 1,0-6 0,0 0-69,0 0 1,-7 0-1,-4 1 1,-3 3-335,-2 1 0,0 2 0,-2-1 1,-3 2-45,-6 1 0,-3 5 0,-2-3 0,0 5-38,0 5 0,0 4 1,1 7-1,3 0-33,1 0 1,7 8 0,-1 2-1,5 5-202,5 1 0,-1 5 0,7 1 0,1-3-184,2-1 0,9-2 1,6-2-1,6-3 41,8-5 0,3-5 0,2-1 0,1-1 105,-1-5 1,5-3-1,0-7 1,-3-1 74,-5-5 0,-1-3 0,-5-7 0,-1 0 193,-4 0 0,0-7 1,-11-4-1,0-1-45,0 1 0,-2-8 0,-7 2 0,-3-2-230,-6-4 0,-3 5 1,0-2-1,1 8-291,3 6 0,-6 4 0,-6 4 1,3 4-121,1 4 0,2 4 0,0 2-318,0 0 0,7 8 0,4 2 0,3 4-1774,2 2 2582,7 1 0,9-1 0,9 0 0</inkml:trace>
  <inkml:trace contextRef="#ctx0" brushRef="#br0" timeOffset="454">834 161 8495,'-16'-15'497,"0"5"1,2-5-1,1 7 1,3-3-1,-1 0 3730,2-1-3624,-5 5 1,12 1-436,-3 12 1,8 4-1,4 10 1,0 3-175,1 2 1,2 2 0,-4 3 0,-3-2-65,-1-1 1,3-2 0,1 4-1,-3-4-170,-1-2 1,-2 3 0,0-4 67,0-3 1,0-1 162,0-2 1,0-9 174,0-7 1,0-8 0,0-12-38,0-1 0,0-8 0,0 1-87,0-8 0,0-3 0,2-4 0,3 4 1,8 1 36,6 1 0,-1 5 0,5 7 0,-2 2 65,1 3 0,6 4 0,-1 5 0,5 6 10,6 3 1,-5 4 0,5 3 0,-4 8-116,-2 6 1,0 1 0,-2 7 0,-3 1-177,-6 3 1,-5 6 0,-3 2 0,-4 0-97,-2 1 1,-2-3 0,-5-5 0,0-2-12,0-3 1,-2 2-1,-1-8-423,-3-1-1164,-6-3 154,10-8 1,-5-9 1676,7-10 0,7-12 0,2-3 0</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8T04:12:56.159"/>
    </inkml:context>
    <inkml:brush xml:id="br0">
      <inkml:brushProperty name="width" value="0.17143" units="cm"/>
      <inkml:brushProperty name="height" value="0.17143" units="cm"/>
      <inkml:brushProperty name="color" value="#E71224"/>
    </inkml:brush>
  </inkml:definitions>
  <inkml:trace contextRef="#ctx0" brushRef="#br0">79 305 7536,'0'-16'-1475,"0"5"2199,0 0 0,0 6-295,0-6 0,0 6 0,2-4 0,1 0 375,3 0 0,1 4-100,-2-6 1,-1 8 618,7-3-867,-8-3 0,4 9-301,-7 0 1,0 8 0,0 8 0,0 1-26,0 5 0,-5 3 0,-2 7 1,-2 0-16,-4 0 0,-1 0 0,0 2 0,1 0-30,3-2 1,6 9-1,-1-9 1,3 0-72,2-4 0,0 1 1,2-6-1,3 0-37,6 0 0,3-1 1,2-6-1,2 0-53,3 0 0,-3-2 0,3-3 0,-1-4-121,1 0 0,-1-5 1,5 3-1,-2-3-57,-3-2 0,3 0 0,-2-2 0,-1-1-906,-2-3 1,-2-6-1,-2 1 219,-3-3 0,-6 0 0,-10 1 941,-6 3 0,-10-1 0,-4-5 0</inkml:trace>
  <inkml:trace contextRef="#ctx0" brushRef="#br0" timeOffset="213">63 577 7748,'-9'-7'-759,"-3"4"0,5-6 2135,-2 2 0,5 0 0,-3 3 276,0-1 0,5-2-1532,-3 1 1,5 4 0,5-3 0,6 3-156,3 2 0,2 0 1,2 0-1,1 0-100,3 0 0,5 0 0,-4 0 0,2 0-621,3 0 1,1 0 0,-1 0 0,-3 0-180,-2 0 0,0 0 935,-1 0 0,-4 7 0,5 2 0</inkml:trace>
  <inkml:trace contextRef="#ctx0" brushRef="#br0" timeOffset="1003">833 561 7922,'16'0'-386,"0"0"1,0 0 0,0 0 2793,0 0-1753,-7 0 1,-4 0-326,-10 0 1,-4 0 0,-7-1 0,0-3 42,0-1 0,-6-1 0,1 6 0,0 0-103,-2 0 1,-1 0 0,-2 0 0,2 0-65,1 0 0,5 6 1,-3 1-1,5 2-134,5 3 0,-1 2 0,7 3 0,1-1-103,2 0 0,2 5 1,0 0-1,0-1-129,0-2 1,9 3-1,5 1 1,8-3-77,3-1 0,0-7 1,5-2-1,-2-1-121,1 1 0,5-5 1,-7 1-1,1-3 133,-1-2 0,-4-2 0,-7-3 0,0-6 475,0-3 0,-5-2 1,-2 0-1,-2 0 194,-4 0 0,-1-7 0,-2-4 0,0-2-69,0 3 0,-5-5 1,-1 6-1,3 1 210,1 2 1,-3 4 130,-1 2-704,1 7 0,5 9 0,2 11 1,3 5-132,6 6 0,-2-3 0,1 6 0,3 0-76,1 0 1,2-4-1,2 4 1,2-2-95,1-3 0,6-2 0,-4-2 116,2 0 0,-6-5 1,3-2-1,-3-2 0,1-4 86,1-1 0,1-2 1,-6 0-1,-2-2 176,-3-3 1,3-4 0,-5-7 0,2-2 142,-1-3 0,-6 1 0,3-7 0,-2-1 79,1-2 1,1-15 0,-4-3 0,4-2-99,2 0 1,0-3 0,4-1 0,-4 3-61,-2 1 0,0 9 0,-3 5 1,1 8 485,-2 6 1,-1 4-465,-2 2 0,0 9-318,0 7 0,0 9 0,0 13 1,0 6-1,0 6 2,0 3 0,0 8 0,0-2 0,0 1-26,0-1 0,6 3 1,1-5-1,0 0-209,0-3 1,4 1 0,-4-2 0,2-3 84,3-5 0,-3-1 0,2-7 0,1-1-96,2-2 0,-3-4 0,0-1-322,1-3 1,3-6-1,1-1 199,0-6 1,-6-1-1,-1-6 1,-2-5 508,-3-4 0,-9-6 0,-4-7 0</inkml:trace>
  <inkml:trace contextRef="#ctx0" brushRef="#br0" timeOffset="1177">1394 497 8355,'-23'-7'703,"7"4"1019,0-8 1,7 6-1130,9-6 0,7 7 0,4-1-797,3 3 0,9 4 0,2 2 0,2 1-540,-1-2 0,-1-1 0,4-2 0,-2 0-466,1 0 1,1 0 1209,-3 0 0,5 0 0,-6 0 0</inkml:trace>
  <inkml:trace contextRef="#ctx0" brushRef="#br0" timeOffset="1417">1907 385 8846,'0'-16'2439,"0"0"1,0 0-1694,0 0 0,2 7 0,1 5-549,3 8 1,1 10 0,-4 9 0,3 2 0,-3 4-59,-1 1 1,0 2 0,2 0-1,1-1-442,-2-5 1,-1 5 0,-2-5 0,0 5-153,0 1 0,0-7 0,0-4 0,0-1-392,0 1 0,0-9 0,0 4 1,2-3-212,3-4 0,-1-2 0,7-7 1058,1 0 0,2 0 0,2 0 0</inkml:trace>
  <inkml:trace contextRef="#ctx0" brushRef="#br0" timeOffset="1802">2516 545 8355,'6'-10'256,"-1"-1"0,0 0 535,-5-5 0,0 0 1,0 0-1,-1 2 1,-3 1-215,-1 3 0,-8 1 1,1-2-1,-6 4-310,-3 0 0,-6 5 0,4-3 0,-2 3-100,-4 2 1,4 7 0,-1 4 0,1 3-160,5 2 0,-7 6 0,13 1 0,0 0-76,1 0 0,10 4 0,-2-4 0,3 0-151,2 0 1,0 4 0,1-4 0,5 0-22,5 0 1,8-1-1,3-6 1,-1-2 33,2-3 0,2 1 1,7-6-1,0-3 85,0-1 1,-5-2-1,0-2 1,-1-3 155,-1-6 1,-2-3 0,-6-4 0,-1-3 154,0-6 0,-7-3 1,-4-2-1,-3 0 0,-2-1 1,-2 1-1,-3 2 1,-6 2-287,-3 1 1,-2 13 0,-1-1 0,0 5-129,-5 1 1,4 5 0,-3-1 0,3 3-759,2 2 1,6 2-1,1 3 982,2 6 0,1 3 0,6 2 0</inkml:trace>
  <inkml:trace contextRef="#ctx0" brushRef="#br0" timeOffset="2262">2917 513 8815,'0'-16'574,"0"0"1,0 0 1034,0 0 1,0 5-185,0 1 1,0 8-1129,0 2 0,-1 12 1,-3 12-1,-1 1-106,1 3 1,2 2 0,2 2 0,0 1-182,0-1 0,0-2 1,0-2-1,0-1-190,0 2 1,2-6 0,2-2 0,1-3-579,-1-2 546,4 0 0,-6-9 286,4-7 0,-5-7 0,-1-11 0,2-3-27,4-6 0,-5-9 0,6-3 1,-1-2-55,-1-3 1,8-1 0,-3 1 0,6 3 5,6 2 0,-4 8 0,5 10 0,-2 3 65,0 2 1,6 7-1,-4 4 1,2 3-6,4 2 1,-1 7-1,1 4 1,-4 3-51,-2 2 1,4 7 0,-4 4 0,0 3-20,0 2 1,-3 0 0,-8 0 0,-3 1 46,-2-1 0,4 0 0,-6 0 0,-1 0 78,-2 0 0,-2-5 1,0-2-1,-2-2-124,-4-4 1,3-6-1,-6-3-612,2 3 0,0-6-562,1-2 0,3-5 247,-8-5 936,8-4 0,-12-14 0,6-2 0</inkml:trace>
  <inkml:trace contextRef="#ctx0" brushRef="#br0" timeOffset="2444">2067 64 9180,'-19'-23'0,"5"5"2161,5 6 0,5 8-3176,9-1 0,-1 3-1620,7 2 2635,-1 0 0,14 0 0,1 0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8T04:01:06.673"/>
    </inkml:context>
    <inkml:brush xml:id="br0">
      <inkml:brushProperty name="width" value="0.08571" units="cm"/>
      <inkml:brushProperty name="height" value="0.08571" units="cm"/>
      <inkml:brushProperty name="color" value="#E71224"/>
    </inkml:brush>
  </inkml:definitions>
  <inkml:trace contextRef="#ctx0" brushRef="#br0">209 881 8355,'0'-16'0,"-5"5"0,-2 1 0,-1-3 0,-1-1 0,2-2 0,0 0 566,4 0 0,1 0-322,2 0 0,2 5 0,1 0 1,4 1-1,2-1-76,4 0 1,6 8 0,3-5 0,-3 3-97,-1 0 0,5-1 0,4 6 0,2 0 55,-3 0 1,5 0-1,-5 2 1,5 4-79,1 4 1,-6 12 0,-2 4 0,-5 5 93,-5 1 1,-8 9 0,-1 5 0,-5 7 49,-5 4 1,-11 2 0,-11 7 0,-5 2-71,-6 1 1,5 6 0,-5-5-1,4-1-17,2 2 0,2 1 0,3 4 0,6-4-11,3-6 0,9 7 1,4-7-1,3 1-72,2-1 0,9 0 0,7-12 0,11-3-150,8-1 1,12-4-1,8-3 1,0-7-92,0-8 0,6-5 0,0-8-1,6-5 1,-6-2 0,1-8 0,-7 0-1,-8-4 80,-8-7 1,-7-1-1,-5-13 1,-8 0 419,-6 0 1,-6 4 0,-9-6-1,-3 2 62,-6 5 0,-10-5 0,-6 15 1,-3 1-14,-2 0 1,0 7 0,-1-1 0,1 6-133,0 8 1,2 3-1,2 4 1,3 3 199,1 6-646,3 10 236,5 4 1,5 7 0,2 4-1,2 5 1,4 9 0,1 4-60,2 1 99,0 13 0,0-6 1,2 15-13,3-1 1,-4-37 0,0 1 0,2-2-1,1 0 1,-1 4 0,1 0 101,1 1 0,1 2-369,1 8 0,0 1 0,-1-9 0,1 1 314,1 9 0,0 2-782,-3-8 0,2 0 814,4 13 0,1 1 0,-3-6 1,0 0 219,2 7 1,-1 0-237,-1-3 0,0-1 0,4 6 1,-1 0-1,-2-1 0,0 0 0,1 2 1,1 0 4,1 0 1,-1 2-1,-2 4 1,-1 2-1,3-4 1,0 0-1,-2-1 1,1 1-114,0 2 0,-1 0 1,1-5-1,0 0 0,-3 2 1,0 0-1,0-2 1,0 0 30,0-1 0,0 0 0,-2 1 0,-1 1 0,-1-4 0,0-2 0,0-2 0,0-1-12,-2-1 1,-1-2 0,-2 1 0,-3-2 0,-1-1 0,-3-1 0,-1-3 0,-1-2 28,-3 0 1,-1-2 0,-1-6 0,0-1-1,-2-2 1,0-2 0,-1-3 0,-2-1-68,-22 37 1,-10-3 0,-3-18 0,0-8 228,-1-10 1,-2-14-1,4-12 1,2-8-174,3-7 1,-3-5-1,2-5 1,5-6 331,4-3 0,4-7 0,5-2 0,0-1-316,0 1 1,5 2-1,2 3 1,2-2 177,3-1 0,8 0 1,3 3-1,2-2-365,3-1 0,3-1 0,1 6 0,1 0-375,5 0 0,3-3 0,8 1 0,3 4-251,1-1 0,8 8 0,-2 2 1,1 3-1971,-1 2 2759,3 7 0,-5 2 0,7 7 0</inkml:trace>
  <inkml:trace contextRef="#ctx0" brushRef="#br0" timeOffset="1571">1171 159 8420,'0'-16'0,"0"0"0,0 0 0,0 0 788,0 0 0,0 5 50,0 1 0,0-1 0,0-5 1438,0 0-1341,-7 7 0,5 4-684,-3 10 1,3 6 0,2 10 0,0 4-100,0 0 1,0 7 0,0-2 0,0 6-196,0 0 1,0-2 0,0-2 0,0-2-120,0-3 0,0 3 0,0-5 0,0 2-275,0-1 1,0-6-1,0 1-74,0-3 0,5-2 176,1 0 1,-1-9 304,-5-7 1,0-7 0,0-9 0,0-2 1,0-3 1,0 1 0,0-5-12,0 2 1,0-3 0,0 4 0,0 3 0,0 1-24,0 2 1,0 0 0,0 0 139,0 0 1,0 5-1,2 2-20,3 2 1,-1 2-62,6 5 1,1 0 0,5 0 0,0 0-38,0 0 1,0 0 0,2 1-1,2 3 6,1 1 0,2 1 0,-3-6 0,1 0-169,-1 0 0,-2 0 1,-2 0-1,0 0 49,0 0 0,0-2 429,0-4 1,-7-2 0,-4-9-58,-3 1 1,-2 0 0,0 0-1,0-1 19,0-5 0,-2 4 0,-1-3 0,-3 3 202,3 2 0,1 0 565,2 0-917,0 0 1,0 9-1,0 9 1,0 10-71,0 8 1,2 8-1,1-3 1,3 2-94,-3 0 0,-1-1 0,-2 6 1,2-1 9,3-5 0,-3 3 0,3-6 0,-3 0-88,-2 0 0,5 4 0,1-5 0,-3-3-61,-1-1 1,0-4 0,1-1-448,3-3 1,1-1-183,-2 2 1,4-4 0,7-9-584,0-3 0,-5 1 1427,-1-6 0,1-1 0,5-5 0</inkml:trace>
  <inkml:trace contextRef="#ctx0" brushRef="#br0" timeOffset="2001">1973 320 8335,'0'-16'203,"0"5"0,0 0 346,0-1 1,0-2 0,-2-1-70,-3 5 0,-4 1 1,-7 5-1,0-1-114,0 1 1,0 1-1,-2-1 1,-2-1-101,-1 1 0,-6 2 0,6 4 0,1 4-111,2 4 0,-1-1 0,1 2 0,4 1-108,-1 3 0,8 2 0,2 3 0,3 1-77,2-1 1,0-2 0,2-2 0,3 0-76,6 0 1,5-2 0,5-1-1,6-5-264,3 0 1,-3-3-1,0-5 1,1 0 0,3 0 0,-1 0 0,-1-2 1,-5-3 337,0-6 1,-3-1 0,-7-3 0,-1 1 387,-3-4 1,-6-1 0,1 1 0,-3-2-155,-2-1 0,-7-6 1,-4 6-1,-3 1 104,-2 2 1,0 8 0,0 1-365,0 2 1,0-4-1,0 6-405,0 1 1,5 9-1,2 6-645,2 3 1,3 2-1,10 0 1,5 1 1105,3-1 0,16 7 0,4 2 0</inkml:trace>
  <inkml:trace contextRef="#ctx0" brushRef="#br0" timeOffset="2545">2342 304 8355,'-6'-16'0,"1"0"185,1 0 0,3 0 0,-1 1 1894,-3 5 0,3 1-1585,-4 3 0,3 6 0,-1 0-371,-1 9 0,-8 0 1,5 2-1,-3 1-36,0 3 0,8 1 1,-3 1-1,4 3-126,2 1 0,0 1 0,0-6 0,2-2-261,4-3 1,3 3-1,8-5 1,3 0-82,1-4 0,2-3 0,-3-2 156,1 0 1,6 0 0,-5 0 0,-3 0 0,-1-2 38,-2-3 0,-2 1 0,-3-6 0,-4-3 629,0-1 0,-5-2 0,3 0 0,-3 0 97,-2 0 1,0 5 0,0 0-22,0-1 1,0 3-387,0-2 0,0 9 1,0 2-33,0 9 1,0 6-1,0 1 1,0 0-170,0 0 1,5 0 0,3 0 0,1 0-126,3 0 0,2-2 1,4-1-1,2-5-5,1 0 0,8 2 0,-5-4 1,3-3 44,0-1 0,-2-2 1,3 0-1,-1 0 49,2 0 0,-6-5 0,-2-2 0,-3-2 178,-2-4 1,-2-1-1,-1-2 1,-4-2 431,-2-3 1,-2 3 0,-5-5 0,-2 1-152,-3 1 1,-2 0 0,-6 5 0,3-1-276,-3 1 0,-1 8 0,-2 2-1272,0 4 1,0 4 571,0 4 1,7 2 619,4 8 0,10 1 0,4-1 0</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8T04:12:55.102"/>
    </inkml:context>
    <inkml:brush xml:id="br0">
      <inkml:brushProperty name="width" value="0.17143" units="cm"/>
      <inkml:brushProperty name="height" value="0.17143" units="cm"/>
      <inkml:brushProperty name="color" value="#E71224"/>
    </inkml:brush>
  </inkml:definitions>
  <inkml:trace contextRef="#ctx0" brushRef="#br0">177 225 8355,'-11'-16'-557,"1"0"0,-3 0 1092,-1 0 1,3 5-1,2 0 310,2-1 0,-4 3 0,4 0 0,0 0 375,0 0 0,0 6-899,2-3 0,3 12 0,-3 6 1,3 8-95,2 6 1,0 5 0,0 3 0,0 3-180,0 6 0,0 1 0,2 3-77,3 1 1,-3-9-1,3 7 1,-3-3-1,-2-4 70,0 0 0,-2-1 0,-2-6 0,-1 0-255,2 0 0,-5-5 0,3-2 0,1-2 125,3-4 0,-5-6 0,-1-4 296,-2-2 0,6-4 0,-3-8-27,5-6 1,1-10-1,0-7 1,0-6-71,0-4 1,0-12 0,0-1 0,0-6-165,0-4 1,0-10 0,1 9 0,3 1-142,1 6 1,6 7 0,-4 5 0,2 5 139,4 5 1,1 2 0,2 5 0,0 4 121,0 4 0,0 8 0,2 1 0,1 2 23,3 3 1,4 2 0,-2 2-1,-1 0-109,0 0 1,0 7 0,-3 6 0,-1 5-268,-4 3 0,-1 8 1,-9-1-1,-1 6 25,-3 3 0,-1 1 0,-1-6 1,-5 0 129,-4 0 1,-10-2 0,-3-1 0,-2-4 164,-4-2 1,-1-2 0,-2-5 0,0 0-36,0 0 1,2-7-1,3-3 12,6-5 1,3-1-49,2 0 1,9-7 19,7-3 0,7 1 1,11 0-1,1 2 89,2 3 1,1 2 0,-4 2 0,1 2 52,3 3 0,1 4 1,-4 7-1,3 0-76,-3 0 1,-1 0 0,-2 1-1,0-1-46,0 0 0,0 5 0,0 0 0,0-1-167,0-2 1,-5-2 0,-2 0 0,0 0-230,0 0 0,-4-5 0,6-2-446,1-2 0,3 3-664,1-4 1,0-1 1502,0-5 0,0-7 0,0-2 0</inkml:trace>
  <inkml:trace contextRef="#ctx0" brushRef="#br0" timeOffset="409">963 545 7924,'0'-16'577,"0"0"1,0 0 62,0 0 1,-6 0-1,-1 2 1,-2 2 0,-3 1 0,-4 7 0,-6-1 0,-2 3-351,-1 2 0,-4 0 1,6 0-1,0 0-170,0 0 0,-4 7 0,5 4 0,3 3-110,1 2 1,4 0 0,3 0 0,6 0-93,3 0 0,2 0 0,0 1 1,0-1-94,0 0 1,7 0-1,4 0 1,5 0-5,5 0 0,-1-6 0,7-1 0,-1-2 17,-1-3 0,6-2 1,-5-2-1,3 0 216,-3 0 0,-1-2 1,-5-3-1,1-6 85,-1-3 1,-8-2-1,-3 0 1,-1-2 20,-5-4 1,-1 3 0,-2-8-1,0 0 161,0 2 0,-7-3 1,-2 7-1,-2 3-370,0 5 1,-1 1 0,-8 6 0,-1 3-300,1 1 1,3 2 0,1 2 0,-1 1-1107,1 3 1,2 6-1,4-1 1454,4 3 0,4 9 0,2 2 0</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8T04:13:15.270"/>
    </inkml:context>
    <inkml:brush xml:id="br0">
      <inkml:brushProperty name="width" value="0.08571" units="cm"/>
      <inkml:brushProperty name="height" value="0.08571" units="cm"/>
      <inkml:brushProperty name="color" value="#E71224"/>
    </inkml:brush>
    <inkml:brush xml:id="br1">
      <inkml:brushProperty name="width" value="0.08571" units="cm"/>
      <inkml:brushProperty name="height" value="0.08571" units="cm"/>
      <inkml:brushProperty name="color" value="#004F8B"/>
    </inkml:brush>
  </inkml:definitions>
  <inkml:trace contextRef="#ctx0" brushRef="#br0">2999 337 8355,'0'-10'0,"-2"1"0,-1 0 0,-4 2 1495,-2 0 0,5-1 0,-3 5-801,0-3 0,5 3 1,-5 8-1,2 6-342,-1 3 1,-1 4-228,2 3 0,3-1 0,-3 5-65,3-2 1,-3 6 0,-2-3-1,0 3-94,-1-2 0,-2 3 0,3-5 1,-1 2-54,1-1 0,0-6 0,4 1 0,-5-3 42,0-2 0,4 0 1,-3 0 99,0 0 28,5-7 1,-5-4-1,7-10 15,0-6 1,5-5-1,1-5 1,-1-4 15,2 0 1,-5-7 0,5 2-148,0-6 1,-3-1 0,6 5 0,1 0-6,-2 0 0,3 7 1,-4 1-1,0 3 53,5 0 1,-1-1 0,1 8 0,-4 2 69,-2 1 1,5 5 0,-1-2 64,3 0 0,2 3 0,0 5-47,0 0 0,0 0 0,0 0 0,-1 2-102,-5 3 0,5 4 0,-5 7 0,3 0-63,-2 0 0,1 6 0,-5 1 0,0 0-27,0 0 0,4 4 0,-6-4 0,1 0-13,1 0 1,-5 4-1,3-4 1,-1 0-27,1 1 0,-3-3 1,3-5-1,-1 0-120,1 0 1,-3 0 0,5 0-22,0 0 0,-5-5 1,5-2-334,0-2 1,-3 4-1182,6-6 1,-6-2-804,1-8 2586,-3-4 0,-16-7 0,-4 0 0</inkml:trace>
  <inkml:trace contextRef="#ctx0" brushRef="#br0" timeOffset="225">2999 642 8459,'-21'-5'0,"0"-3"796,1 0 0,2 4 1356,2-1-608,7-4-1368,2 7 0,14-5 1,4 7-1,3 0-121,2 0 1,0 0 0,0 0 0,0-2-139,0-3 1,2 3-1,2-3 1,1 3-369,-1 2 0,-3 0 1,0 0-1,-1 0-172,0 0 1,0 0 0,0 0 622,0 0 0,0 7 0,0 2 0</inkml:trace>
  <inkml:trace contextRef="#ctx0" brushRef="#br0" timeOffset="1091">3448 289 7549,'0'-11'-899,"2"3"1989,3 0 1,-3-4-415,4 1 0,-5 2 94,-1-1 1,6 4 77,-1-4 1,0-1-561,-5-5 0,0 5 0,-1 2-38,-5 2 1,3-3 0,-6 2-52,2-1 0,-6-1 0,2-4-76,-3 3 1,-2-2 0,2 6 0,1 0-27,3 0 0,-3 0 0,-6 3 1,-3-3-13,3-2 1,1 6 0,2-3-1,0 5-18,0 1 1,-6-6-1,-1 1 1,0 1 19,0 3 0,-4 1 1,4 0-1,-2 0 29,-3 0 0,3 5 1,-2 0-1,-2 1-45,-1 1 1,0 2 0,1 7 0,3 0 17,-3 0 0,4 0 1,-2 0-1,1 0-35,1 0 1,-4 2 0,8 1-1,-1 3 2,-1-3 0,5 6 1,-3 2-1,3 1-64,2-1 0,0 3 0,0-3 0,2 3 21,3 3 0,-1 4 0,6-1 0,3-4-60,1-4 1,2-1-1,0 5 1,0 0 26,0 0 0,2-5 1,3 0-1,6-1 30,3-1 0,2 4 0,0-6 0,2 0 7,3 0 0,-1 4 1,5-4-1,0 0 31,0 0 1,0-1 0,3-4-36,-1 3 0,-6-3 0,6 1 0,2-4 0,1-5-33,2 3 1,0-4 0,0 0 0,2-2-116,3-4 1,-3-1-1,4-2 1,-4 0 31,-2 0 0,0-5 0,2-2 0,-1-2 80,-1-4 1,8 4-1,-12-1 1,1-3-16,1-1 1,0-7-1,2-1 1,0 1 93,0-2 0,-1 5 1,-3-5-1,-3 0-1,-2-4 0,-1-4 0,-8 1 0,-2 2-34,-1 1 1,-6-2-1,4-6 1,-1-3 51,-5 3 1,-1 1-1,-4 2 1,-3 0 51,-6 0 0,-3 0 0,-2 0 0,-2 1 6,-3 5 1,1-5 0,-7 6-1,1-1 128,1-1 0,-6 7 0,5-1 0,-3 1-176,2-1 0,-1 8 0,6-3 0,3 4-371,1 3 1,2-3 0,0 6-1556,0 3 1,7 3 945,4 5 1,3 6-1,4 8 897,3 3 0,4-1 0,7-5 0</inkml:trace>
  <inkml:trace contextRef="#ctx0" brushRef="#br0" timeOffset="3184">2582 1299 7700,'0'-16'-761,"2"7"0,2 2 1110,1 0 0,0 4-112,-5-8 0,0 6 49,0-6 1,0 6 256,0-6-42,0 7 1,0-5 180,0 4 1,0 2 83,0-8 1,0 5-21,0-4 1,0 4 74,0-4-277,0 6 1,0-5-334,0 4 1,-1 3-1,-3-1-126,-1 6 1,-8 6 0,3 7 0,-5 2 62,-1 3 0,0 1 0,0 8 0,-2 6-44,-3 3 1,-2 4 0,-6 5-1,3 2 115,-3 3 1,-1-3 0,-4 5 0,-2-1 5,-1-1 0,-1 2 0,6-3 0,0 1-137,0-1 1,2-2-1,3-4 1,4-1-92,0-2 1,5-8-1,-1 3 1,4-5-46,5 0 1,1-7-1,-2-1 1,4-2 97,0-3 1,5-2 0,-5-4 0,1-1 120,1-3 0,0-4 0,3 2 182,-3 0-371,3-3 1,-5-7 7,7-3 1,0 1-1358,0-6-1712,0-1 538,0-5 2541,0 7 0,7 9 0,2 9 0</inkml:trace>
  <inkml:trace contextRef="#ctx0" brushRef="#br0" timeOffset="4130">1332 2871 8355,'0'-16'482,"0"0"1,0 0 426,0 0 0,0 5 2111,0 0-2223,-8 8 1,7-3-627,-5 12 0,5 4 0,1 10 1,0 1-63,0-1 1,0 5 0,0 0 0,0 2-40,0-1 1,0-1 0,0 2 0,0-4 95,0 0 1,0-5-1,0 5-377,0 1 0,0-7 0,0 5-429,0-4 912,0-10-224,0 0 0,0-10 0,0-4 1,0-6-1,0-6-12,0-3 1,-6-6 0,1 6 0,1-1-94,3-1 1,1-2 0,0-7 0,0 2-73,0 3 0,5-1 0,2 6 0,0 3-68,0 1 0,0 2 1,-1 0 93,4 0 1,5 0 50,1 0 1,0 7 0,0 3 105,0 5 1,0 1 0,0 0 0,0 0 12,0 0 1,0 0 0,0 0 0,0 0-32,0 0 1,-5 1 0,-1 5-53,3 4 0,-6-1 0,0 2 0,-1 1 1,-1 3-34,-2 1 0,-8 0 0,-6 0 0,-1 0-32,1 0 0,-3 0 0,3-2 0,-3-1-92,-2-3 1,5-6 0,2 3-205,2 0 330,2-5 1,7 5-1,3-7 91,6 0 0,3 0 0,2 0 0,0 0 27,0 0 0,0 0 1,0 0-1,0 0 68,0 0 0,6 2 0,-1 1 0,-3 5-115,-6 0 0,3 1 0,-7 4 0,1-2-80,-3 1 1,-4 2 0,-2 2-1,0 2 39,0 4 0,-8-5 0,-2 3 0,-5-6 45,-1-3 1,0-2 0,0 3 0,-1-3 36,-5-2 1,3 4 0,-6-6 0,0-1-6,0-2 1,5-2-1,-3 0-67,0 0 1,3 0 0,-5 0 0,2-2-358,3-3 0,8 3 0,1-5-1616,-1-1 762,5 0 1,1-7 0,12 5 1217,4 4 0,5-3 0,1 0 0</inkml:trace>
  <inkml:trace contextRef="#ctx0" brushRef="#br0" timeOffset="5001">1781 2646 8027,'5'-10'-386,"0"-1"1,2 2 0,-3-3 0,1 1 934,-1-2 1,-2 5-1,-1-1 380,5 2 97,-4-6 149,5 4-859,-7-7 1,-2 2-1,-2 1-83,-1 3 0,-7 6 1,3-3-109,0 0 1,-6 5 0,5-5-1,-4 2 1,-3-1-2,1 3 0,-1-1 0,-3 1 0,-1-3-53,1 3 1,0 1 0,1 2 0,-4 0 24,-2 0 1,3 0-1,-3 0 1,0 0 25,1 0 1,2 0 0,-5 2 0,1 1-14,1 3 0,-4 4 0,6-3 0,0 2 0,0 4 0,-4-1 0,4 1 0,0-3-116,0 3 1,-4 6 0,5 5 0,3-1 45,1 0 1,0 4-1,-1-4 1,-3 2 57,3 3 0,1 3 0,2 1 0,0-2 48,0-3 0,0 3 1,1-3-1,3 3-15,1 2 1,6 0-1,-4 0 1,2-2-14,3-3 1,3 4-1,1-5 1,0 5-34,0 1 0,7 0 0,2-2 0,1-2-11,1-1 0,0 0 0,5 3 0,0-3-46,0-6 1,0 2-1,0-1 1,0-3-34,0-1 0,5-2 1,1-1-1,-1-3-13,2-1 1,-5-1 0,3 5 0,-3-3-7,-2-1 1,2-6 0,2 4-1,1-2-43,-1-3 1,-1 3-1,1-2 1,3-1-5,2-2 0,-4-2 0,6 0 0,2 0-25,1 0 0,2-8 1,0 0-1,0-3 10,0 0 1,-2 6 0,-1-6 0,-2-1 68,1-3 1,2 5 0,1-1 0,-5-1 52,-4-3 1,1-1 0,0 0 0,0 0-3,0 0 1,-1 0 0,-8-2 0,-1-1-37,-3-3 0,-1-1 0,4 4 1,-4-5 13,-2-1 0,-2-1 0,-5-5 0,0 3 96,0 1 1,0 0-1,-2-5 1,-1 0 8,-3 0 0,-4 0 0,3 0 0,-1 2-42,1 3 1,-3-3 0,2 3-1,0-3-74,-5-2 1,4 1 0,-2 3-1,-1 3-22,-2 2 0,-8-4 0,1 6 0,0 1-74,-3 2 1,5 4 0,-6 3-1,0 6-408,0 3 1,5 2 0,-1 0-1,3 0-1200,2 0 1,2 9 1703,3 7 0,-3 7 0,5 9 0</inkml:trace>
  <inkml:trace contextRef="#ctx0" brushRef="#br0" timeOffset="8677">1732 3609 9537,'2'-9'1527,"4"3"0,3 4-994,7 2 1,0 0-379,0 0 1,0 0 0,0 0 0,0 2 9,0 4 1,0-3 0,0 6 0,0 0-95,0 0 0,2-4 0,1 6 0,3 1-15,-3 3 1,-1 1 0,0 1 0,2 3-11,1 1 0,2 8 0,-3-4 0,3 2-116,2-1 0,2 1 0,5 5 0,0 2 24,0 3 0,-4-3 1,3 5-1,2-1 40,1-1 0,7 6 0,2-4 1,5 2 228,6 4 1,3 1 0,7 2 0,2 0-210,3 0 1,-3 1 0,3-1 0,-4-2 34,-7-3 0,3 1 0,-6-5 0,0 1-115,1-1 1,-3-2 0,-7-5 0,-1 0-38,-2 1 1,-9-9-1,-1 0 1,-6-5 110,-4-3 1,-1 7-1,-8-10 1,-2-1 313,-1 3 1,-7-6 474,1 1 130,-3-6-482,-2 3-477,0-7-1517,0 0 623,0 7 410,0-5 0,-2 10 0,-1-5-831,-3 2 1,1-3 1346,5 4 0,-7-6 0,-2 3 0</inkml:trace>
  <inkml:trace contextRef="#ctx0" brushRef="#br0" timeOffset="9263">4346 5437 8322,'0'-16'644,"-2"1"1,-1 3-254,-2 1 1,-8 8 0,2-5-100,-3 1 0,3 5 0,1-3 0,-3 3 70,-1 2 1,-7 0 0,-1 0 0,1 0-113,-2 0 0,3 0 0,-7 0 0,1 2-119,1 3 0,-4 3 0,8 4 0,1 1-27,2 4 0,-1-1 0,1 6 0,6-3-49,3 3 0,-2-4 0,6 5 0,1-2-127,2 1 1,8 4-1,1-4 1,2-3-2,3-1 1,8-2 0,3 0-1,0-2 52,0-3 0,6 2 0,-4-8 0,1 0-114,1 2 0,0-5 0,5 3 0,-2-3-85,-3-2 1,3 0 0,-5 0-1,2-2-283,0-3 0,-8 3 0,3-3-601,-5 3 1,-2 0-1191,-5-3 2294,-3 3 0,-14-12 0,-2 5 0</inkml:trace>
  <inkml:trace contextRef="#ctx0" brushRef="#br0" timeOffset="10143">4539 5276 6225,'0'-11'535,"0"1"-340,0-3 1,0 4 0,1 1 135,5 0 0,-4-4 179,3 1 0,-3 2 1,-2-1-41,0-3 1,0 4 0,-2 0-205,-3 2 0,1-3 0,-5 2 1,0 1-107,0 0 0,-1 0 1,-6 3-1,0-3-4,-1-2 0,1 6 1,0-4-1,-1 1-28,-5 1 0,3-2 0,-6 3 0,0-1-19,0 1 0,-2 3 0,-3 1 0,1 0 8,3 0 1,-1 0 0,-3 0 0,1 1-13,2 5 1,1-3-1,-6 8 1,-1 2-77,1 1 1,0 2 0,0 0 0,2 0 18,3 0 0,-3 5 0,5 2 1,-2 2 26,1 4 1,6-4-1,-3 2 1,1 1 111,1 2 0,5 2 0,5 1 0,1-1 8,1 0 1,-4 0 0,8-2 0,1-1-25,3-3 1,1 1-1,0 3 1,0-1-48,0-3 0,7-4 1,3 5-1,5-1-166,1-1 1,5 6-1,0-7 1,1 3-17,1 0 0,-3-7 0,4 1 1,1-1-77,0 1 1,-3-3 0,3 3-1,-2-3 12,-4-2 0,5-2 1,-1-1-1,0-4 40,0-2 0,4 3 0,-4-4 1,0-3-3,0-1 0,4-2 0,-4 0 0,2 0 14,4 0 0,1 0 1,2 0-1,0-2 56,0-3 0,0-2 0,0-6 0,0 3 44,0-3 1,0-1 0,1-2 0,-1-2 11,0-3 0,-6 3 0,-1-5 1,0 1-11,0 1 0,-5-6 0,1 6 1,-3-1-50,-2-1 0,-5 4 0,-2-6 0,-2 2-12,-4 3 1,-1-3 0,-2 0-1,0-2 62,0-4 0,-7 1 0,-4-3 1,-3 3 92,-2-1 1,0-10-1,0 7 1,0-2 53,0 0 0,-2 2 0,-1 0 0,-3 2 110,3 3 0,1-1 0,2 6 0,0 3-219,0 1 0,0 4 0,0 1-219,-1 3 1,1 4 0,0-3-1,0 2-41,0 4 1,0 1 0,0 4-905,0 3 1,6 2-1,1 7 1,0-1 1092,0-1 0,5 13 0,-3-7 0</inkml:trace>
  <inkml:trace contextRef="#ctx0" brushRef="#br0" timeOffset="12284">3512 6302 8355,'0'-10'660,"0"-1"517,0-1 1,0 3 46,0-2-1008,0 7 1,-1-3 0,-5 9-84,-4 3 1,1-1-1,-2 8 1,-1 5-68,-3 2 0,-1 8 1,-2-4-1,-1 2 10,-3 3 0,-6 8 0,1 1 0,-3 1 3,-2 1 0,5 2 0,0 7 0,-1-1 81,-2-5 1,-2 5-1,-1-5 1,3 3-17,3-2 1,-1 1 0,5-6-1,0-1-70,-1 2 1,-2-10-1,4 3 1,3-4 17,1-3 1,4 4 0,1-8 0,4-1-110,2-2 0,-4-8 0,6 1-96,2 1 0,1-3 0,0 0-347,-3-2-251,3-1-626,-5-6-1234,7 0 2571,0 0 0,-7-7 0,-2-2 0</inkml:trace>
  <inkml:trace contextRef="#ctx0" brushRef="#br0" timeOffset="13089">2262 7778 8355,'0'-16'303,"0"0"1,-2 5 84,-3 0 1,-4 8 0,-7-3 0,0 5-1,0 1 1,-2 0 19,-4 0 1,4-6-1,-3 1-285,3 1 0,0 3 0,-1 2 0,-2 3 0,1 3 15,2 2 0,-3 2 1,-1 5-1,3 0-65,1 0 0,2 5 0,0 2 0,0 0 16,0 1 0,7 2 0,4-4 0,3-1-79,2 2 0,0-5 0,2 3 0,5-3 16,9-2 1,1-1-1,10-3 1,2-3-45,1-2 1,2-2 0,0-5-1,-2 0-95,-3 0 1,3 0 0,-5 0 0,2 0-5,0 0 0,-8 0 0,3 0-619,-4 0 0,-8 0-1737,1 0 2473,-7 0 0,-4 0 0,-9 0 0</inkml:trace>
  <inkml:trace contextRef="#ctx0" brushRef="#br0" timeOffset="14082">2582 8034 6918,'0'-10'1073,"0"-1"0,0 6 0,0-6 785,0-2 87,0 6-1558,0-7 0,0 14-281,0 0 0,-5 7 1,0 9-1,-1 0-27,-1 0 0,4 6 0,-6-1 0,0 0-91,0 3 1,0-7 0,-3 7 0,3-3-43,1 0 1,1 1 0,4-6-1,-3 0-14,3 0 0,1 0 1,2 0 23,0 0 1,2-7 0,3-2 0,6 0 0,3-5 0,2 3-2,0-3 0,0-2 0,0 0 0,0 0-66,0 0 1,6 0 0,-1-2-1,-1-1-163,-2-3 1,-2 1 0,0 5-587,0 0 0,0 0-1117,0 0 1102,-7 0 875,-2 0 0,-7 7 0,0 2 0</inkml:trace>
  <inkml:trace contextRef="#ctx0" brushRef="#br0" timeOffset="15076">4491 6383 7918,'0'-11'-252,"0"0"0,0 6 0,-2-4 1121,-4 2-320,5 2 0,-12 3 110,8-4 1,-2 5 217,1-5 0,5 3 137,-5-3-838,4 5 0,2 1 0,2 10-35,4 5 0,2 1 0,10 1 1,2 3-171,1 1 0,10 8 0,-1-1-81,6 8 112,1-2-28,2 12 1,4-5-126,10 7 119,-10 0 0,16 4 0,-11-2 1,2-4-8,0 1 0,-7-1 0,-2 0 0,-1-1 63,1-2 1,-5-8-1,2 3 1,-6-5 103,-6-1 0,3-1 1,-6-4-1,0-6 130,0-3 1,-1 1 0,-6-1 0,0-4 193,0 1 0,-6-6 1,1-1-64,2 0 0,-1-1 0,1-4 663,-3 3-143,-6-1 127,3-5-540,-7 0-1818,0 0 935,7 0-430,-5 0 1,5 2 0,-9 1-279,-3 3 1,-4 4 0,-7-4 1094,0-3 0,-7 6 0,-2 0 0</inkml:trace>
  <inkml:trace contextRef="#ctx0" brushRef="#br0" timeOffset="17068">6094 7810 8355,'16'0'-244,"0"0"1,0-6 0,-2-1 600,-3-2 0,2 4 0,-6-4-68,2 2 0,-6 0 0,4 3 0,-1-3 78,-1-2 0,2 6 1,-3-4-51,1-1 0,-1 7 0,-8-6-199,-1-1 1,-10 7-1,1-5 1,-5 5 26,-1 1 1,-5 0 0,-2 0 0,-1 0 8,1 0 1,-3 7 0,5 3 0,0 5-76,4 1 1,3 0 0,3 0 0,3 0-17,1 0 0,8 5 0,-3 1 0,5-3-45,1-1 1,7-2-1,5 2 1,6 1-77,3 3 1,6-6 0,-4-5-1,2 1-119,4 2 0,-4-5 1,1-2-1,1-1-19,-2-1 0,5 0 1,-5-5-1,2 0-186,0 0 1,-6 0-1,4-1 1,-2-3-331,-3-1 1,-2-1 0,-2 4-1277,0-3 1988,-7 3 0,5-12 0,-5 5 0</inkml:trace>
  <inkml:trace contextRef="#ctx0" brushRef="#br0" timeOffset="17771">6655 7970 8355,'0'-16'793,"0"0"1,0 5 0,0 1 342,0-3 0,0 4-862,0-1 0,0 8 1,0 2-169,0 9 0,0 5 0,0 2 0,0 0-51,0 0 1,0 5 0,0 3 0,0-1 3,0 0 1,2 5-1,2-3 1,1 0-278,-1-3 0,-1 1 1,1-2-1,1-1-87,-1-2 1,-3-2-6,-1 0 373,0 0 0,0-9 117,0-7 1,0-9 0,0-11-44,0-1 0,0-2 0,0 3 0,0-3-71,0-2 1,0-2 0,0-5 0,0 0-79,0 0 0,0 2 0,0 1 1,0 4 53,0 2 0,8-2 0,0 8 0,3 2 39,0 1 1,0 2 0,5 1 0,0 6 10,0 3 1,0-4-1,1 1 1,3 2 7,1 1 1,3 2 0,-5 2 0,4 3-67,2 6 0,-5-3 0,1 3 0,-3 3-119,-2 6 0,-7-2 1,-4 5-1,-3-2-163,-2 1 0,-7-1 0,-5-3 0,-8 2 75,-7 1 1,2-1-1,-1-8 1,-1-3 65,2-2 0,2 4 0,7-6 0,0-1-505,0-3 776,7 7 0,3-7 1,12 5-57,4-5 0,10-1 0,3 0 1,0 0-62,1 0 0,4 0 1,-1 2-1,1 2-30,-1 1 0,1 6 0,-4-4 0,-1 2-26,0 3 1,0 1-1,-3-1 1,1-1-95,-1 1 0,-2 3 0,-4 1 0,-2-2-186,-1-3 0,-2 3 0,3-5 0,-3 2-417,-2-1 1,4-4-1,-6 4 285,-1 3 1,-2-4 420,-2 1 0,0 1 0,0 5 0</inkml:trace>
  <inkml:trace contextRef="#ctx0" brushRef="#br0" timeOffset="19628">995 3737 8355,'0'-16'-31,"0"0"0,0 5 704,0 0 1,0 6-133,0-6 1,0 6-143,0-6 1,-2 8-148,-3-3 1,-4 5 0,-7 2 0,0 5-122,0 4 0,0 5 1,0 1-1,0 1 49,0 5 0,-2 3 0,-2 7 0,-1 0-36,1 0 0,-5 7 1,0 4 91,0 3-115,-5-5-162,12 6 0,-10-12 108,6 8 75,-6-7-100,10 3 0,-7-7 0,5-2 0,-1-3 1,2-4-1,1-2 0,2 1-5,0-3 0,0-6 1,1-2-1,3-1-83,1-1 1,6 4-88,-6-8-873,8 0 176,-5-5 0,10 0-2951,4 0 3781,-5 0 0,6 0 0,-7 0 0</inkml:trace>
  <inkml:trace contextRef="#ctx0" brushRef="#br0" timeOffset="20482">33 5004 8355,'0'-16'267,"0"5"2082,0 0-609,0 0-1434,0 3 0,-2 2-187,-3 12 1,3 2 0,-4 9 0,5-1-63,1 0 1,-6 0-1,1 0-157,1 0 1,3 5-1,1 0 17,0-1 0,0-2 0,0-2 44,0 0 0,0-5 167,0-1 22,0-6 0,0 1-64,0-10 1,0-4 0,0-7 0,0-2-30,0-3 1,0 1 0,0-5 0,0 0-142,0 0 1,1 0 0,3-3-1,3 3-7,2 2 1,-4-4 0,6 6-115,2 1 1,-5 8 0,3 3 186,2 2 0,-4-4 1,1 6 101,3 1 1,1 2 0,2 4-59,0 3 0,-5 2 0,-2 6 1,-2-2-76,-4 1 1,-1 2 0,-2 2 0,0 0-371,0 0 1,-2 0 0,-3 0 240,-6 1 0,2-3 1,-1-2 105,-3-1 0,-1-6-1,-2 6 98,7-7 1,4 3-12,10-7 1,4 0-1,9 0 1,1 0 25,3 0 1,-1 0 0,-5 0 0,2 0-13,3 0 1,-3 1 0,4 5 0,-5 3 9,-1 0 0,-5 5 0,-2-3 0,0 3-41,0 2 0,-6 0 0,3 0 0,-5 0 44,-1 0 0,-1-2 0,-5-1 0,-3-3 75,1 3 0,-12-4 0,4 0 0,-2-2 76,0-4 1,-3-1-1,-2-2 1,0 0-22,-1 0 1,3 0 0,3 0-246,-3 0 1,3 0-1,-3 0 126,3 0-2020,2 0-1459,7 0 3427,9 0 0,9 7 0,7 2 0</inkml:trace>
  <inkml:trace contextRef="#ctx0" brushRef="#br0" timeOffset="20856">466 5228 8368,'7'-16'356,"-5"5"0,5 2 311,0 2 0,-4-3 842,8 4-564,-7 1-481,3 5 0,-7 2-288,0 3 0,0 4 0,0 7-46,0 0 1,0 0 0,0 0 2,0 0 0,0 0 0,0 0 0,0 0-32,0 0 1,0-5 0,0 0 0,0 1-146,0 2 0,0-3 1,2-2-1,3-2 69,6-3 0,-2 3 1,1-2-1,3-1-216,1-2 0,2-2 1,0 0-1,2 0-268,3 0 0,-3 0 0,5 0 0,0 0-922,4 0 1,-2 0 1380,2 0 0,-1 7 0,7 2 0</inkml:trace>
  <inkml:trace contextRef="#ctx0" brushRef="#br0" timeOffset="21944">3561 1219 8355,'0'-9'1361,"0"0"0,0 4-107,0-6 0,0 2-775,0-1 1,1 6-263,5-1 0,3 8 0,7 6 1,1 4-94,5 5 0,3 3 0,9 2 0,3 7-67,6 6 0,3 9 0,2-3 1,2 5 13,4 1 1,1 7 0,5 4 0,-1 3-93,2 2 1,-1 1-1,1-1 1,-2 0-45,1 0 1,-5-2-1,1-1 1,-5-4 124,-3-2 0,4 2 0,-11-7 0,0-4-26,-3 1 0,-5-8 1,-1-2-1,-1-5 128,-5-5 1,-2 2 0,-8-8 0,0-3 417,0-6 1,0 1 751,0-8-522,-7 0-1066,-2-5-1103,-7 0-973,0 0 1186,0 8 0,0 0 1,0 10 1145,0 4 0,-7-5 0,-2 7 0</inkml:trace>
  <inkml:trace contextRef="#ctx0" brushRef="#br0" timeOffset="22669">5645 2919 8448,'-7'-16'1447,"-2"0"0,-2 2-1220,1 3 1,6 11 0,-3 11 0,2 3-124,-1 2 0,-4 0 0,2 2 1,1 1-107,0 3 1,-5 5-1,3-4 1,-2 0-44,0 0 0,3 4 0,-5-6 1,4-1-52,2-2 0,-4-2 0,4-2 143,-2-4 1,6-1 148,-3-3 1,5-6-138,1 0 0,0-7 0,1-9 1,3-2 147,1-4 0,6-1 0,-4-5 0,2 3-155,4 2 0,-5-6 1,1 2-1,0-3-135,0-2 1,0 2 0,4 1 0,-3 4 88,3 2 1,-4 2 0,1 6 0,1 3 111,-2 1 1,5 8 0,-3-3 75,3 5 1,2 1 0,0 1-83,0 5 1,0 3 0,0 7-1,0 0-71,0 0 0,6 5 0,-1 2 0,-1 0-31,-2 1 0,-8-1 0,1-4 0,1 3-261,3-3 1,-1-1-1,-2-2 1,-3 0 43,-2 0 0,1-1 0,-5-3-786,2-1-808,1-1 458,-6 6 0,-2-1-541,-3-5 1884,-4-2 0,-14-8 0,-2 0 0</inkml:trace>
  <inkml:trace contextRef="#ctx0" brushRef="#br0" timeOffset="23036">5645 3095 8027,'-16'0'-901,"5"0"0,1 0 901,-3 0 0,4 0-72,-1 0 1,6-1 422,-1-5 0,1 4 360,-1-3 1,-2 2 1476,-4-3-437,4 4-1433,7-5 1,2 7-1,3 0-252,6 0 0,3 0 0,2 0 0,2 0-305,3 0 1,-1 0 0,5 0 0,0 0-220,0 0 1,1 0-1,5 2 1,-3 2 55,-1 1 0,-8 2 1,3-3-1531,-4 1 1932,-2 0 0,0 3 0,0 0 0</inkml:trace>
  <inkml:trace contextRef="#ctx0" brushRef="#br0" timeOffset="23752">6351 3047 8355,'-11'0'881,"0"0"104,1-7 252,1 5-694,-6-5 1,14 9 0,-6 3 0,1 6-397,1 3 0,-1 2 0,6 0 0,0 2-184,0 4 0,0-5 0,2 7 1,2-3-55,1 0 0,6 1 1,-6-6-1,1 0-167,1 0 1,-6-6 0,5 1-206,-4 2 486,-2-6 1,-2 0 109,-4-7 0,3-5 1,-6-3-1,2 0 30,3-5 0,-3-3 1,2-4-144,1-1 1,1-7-1,-1 3 1,-1-2 0,1 0 1,2-1 0,2-1 0,0 1 1,0 3-91,0 2 1,2 1-1,4 6 1,2 0 102,1 0 0,6 7 0,-5 2 0,5 2 55,1-1 0,5 1 0,0 5 1,1 2 17,1 3 0,-5-1 1,3 6-1,-3 3-59,-2 1 1,0 2-1,-2 0 1,-3 0-98,-6 0 1,-3 0-1,-2 2 0,0 3 0,-7-3 0,-4 4 1,-3-6-25,-2-6 1,0 3 0,0-8-20,0-1 0,5-2-166,0-2 169,8 0 0,-2 0 0,10 1 85,6 5 1,3-5 0,2 7 0,0-3 53,0 0 1,0 8-1,0-4 1,0 1-17,0 1 1,2 0 0,2 3 0,1-2-17,-1-1 0,-1 0 0,1 3 1,-1-1-701,-4-3 0,1 1 0,-7 5-2271,-1 0 2952,0 0 0,-8 7 0,0 2 0</inkml:trace>
  <inkml:trace contextRef="#ctx0" brushRef="#br0" timeOffset="26187">1781 722 8355,'0'-9'542,"0"0"0,0 4 208,0-6 1,0 2-149,0-1 0,-8 6 1,0-3-49,-1 0 1,0 5-1,3-3-330,-4 3 1,1 2 0,-2 2-1,0 3-102,3 6 0,-7-2 1,6 1-1,0 3-134,4 1 0,-2 2 0,2 0-14,1 0 0,9 0 1,6-1-149,3-5 1,2 3 0,0-8 0,2-1 38,4-3 0,-5-1 1,5 0-1,-4 0 2,-2 0 1,-2-1 0,-2-5 117,-1-4 1,-7-5-1,1-1 1,-3 0 82,-2 0 0,-2 0 0,-3-2 1,-6 1 51,-3 0 0,-8-2 1,-1 10-1,0-2-10,0 1 0,0 6 0,3-1 0,-1 3 119,1 2 0,2 0 1,4 2-1,2 1-187,1 3 0,6 6 0,-4-1 1,1 3-122,5 2 0,1 0 1,4 0-1,3 0-33,6 0 1,3 0 0,4 0-1,2-1-140,1-5 1,6 3-1,-4-6 1,0 0-69,0 0 1,4-2 0,-6-5 0,-1 0-2,-2 0 0,-8 0 0,-1-1 111,-2-5 0,-1-3 0,-8-7 421,-3 0 0,-4 6 0,-9 1 0,-2 0 197,-1 0 0,-2 5 0,3-1 0,-1 3-127,1 2 0,2 0 0,2 0-254,0 0 0,6 6 1,1 1-1,2 2 3,3 3 1,4 2 0,5 2-142,6 0 1,3-1 0,2-3 0,0-3-150,0-2 0,6 4 0,-1-6 0,-1-1-196,-2-3 0,-2-1 0,0 0 361,0 0 1,-7-1-1,-4-5 74,-3-4 0,-9-5 0,-4 1 1,-3 2 458,-2 1 1,-6 6 0,-1-4 0,0 0-139,0 0 0,1 5 1,6-1 144,0 3 1,6 2-381,-1 0 1,7 2 0,1 3-163,6 6 1,1 2 0,7-1 0,1-1-37,2 1 1,2-3 0,2 0 0,2 0-189,1 0 0,1-6 0,-6 3-276,0-5 1,-6-1 460,1 0 1,-9-1-1,0-5 1,-8-3 467,-3 1 1,-3-5 0,-8 6-97,-1-2 0,0 5 1,4-1 854,1 3-979,0 2 0,8 2 0,4 2-156,8 1 0,-1 6 1,8-4-1,1 0-134,2 0 1,3-2 0,-1-5 0,0 0 54,0 0 1,-6 0 0,1 0-279,1 0 0,-4-7 232,-3-3 0,-5-3 1,-5 2 443,-6 6 0,-3-2 0,-2 2 0,0 1-215,0 2 1,5 4-1,0 3 1,-1 4-65,-3 0 1,5 6 0,1-5-105,2 4 0,1 2-50,6 1 0,8-9 0,2 0 0,4-3 38,2 0 1,1 1-1,-1-8 123,0-4 0,-2 3 0,-3-8 0,-4 1-54,0 1 0,-5-6 1,3 5-1,-3-5 91,-2-1 1,0 6-1,0-1 1,0-1 207,0-3 1,-6 5 0,-1 1 0,0 0-162,0 0 0,-6 5 1,3-1 88,-4 3 0,3 2-2,0 0 0,0 2-139,-5 3 0,8-1 0,0 7-81,1 1 1,6 2 0,-5 2-27,4 0 0,2-5 1,2-2-1,4-2 13,4-3 0,-1-3 0,2-1 16,1 0 0,3 0 1,-1-1-1,-2-3-60,-1-1 0,-2-8 106,2 3 0,1-5 1,-7-1 65,-1 0 0,-4 0 1,-5 2 6,-6 3 0,-3-1 0,-2 6 0,0 3 47,0 1 1,-1 2-1,1 2 1,0 3 14,0 6 1,2-2 0,2 2-1,3 1-99,2 2 0,1 2 0,6 0-32,0 0 1,7-1 0,4-3-1,3-3-28,2-2 1,6 4-1,1-6 1,0-1-255,0-3 0,0-1 0,-3-1 0,1-3 160,-1-1 1,-8-8 0,-3 3-1,-2-5 136,-3-1 0,-2 0 1,-4 0-1,-3 0 98,-6 0 1,-3 0 0,-2 2-1,-2 1 90,-3 3 1,1 6 0,-5-1 0,2 3 7,3 2 0,-3 2 0,2 1 0,3 5-105,5 0 0,1 3 0,7 5 0,1 0-317,2 0 0,4 0 1,3 0-126,6 0 1,3-5-1,2-2 1,0 0-959,0 0 1,6-6 1287,-1 3 0,8 3 0,-4-1 0</inkml:trace>
  <inkml:trace contextRef="#ctx0" brushRef="#br1" timeOffset="37699">7746 2566 7700,'-11'0'-490,"0"0"0,-1 0 1237,-2 0 1,3-2 0,0-1-47,-1-2 0,-2-1-89,-3 6 0,7 0 257,-1 0-596,8 0 1,-3 0-314,12 0 0,2 0 1,8-2-1,1-1 1,0-3 124,5 3 0,3 1 0,7 2 0,2 0-214,3 0 1,4-5 0,7-1 0,2 3 170,3 1 1,-1-3 0,5-1 0,-2 1 164,-3-2 1,3 5-1,-1-5 1,-3 2-56,-1-1 0,-3 1 0,-3 3 0,-3-1-20,-2-3 0,-3 1 0,-8 5 0,-3 0 194,-1 0 0,-3-5 150,-5-1-428,0 1 1,-7 3-488,-4-3-924,-3 3-370,-2-5 437,0 7 0,5-2 744,1-3 0,1 1 0,-4-6 334,3-3 0,-1-1 1,-7 0 276,-3 3 0,1-2 1,-6 6 246,-3-2 1,-1 0-1,-2-1 409,0 4 0,0 3 1,0-1 75,0-1 0,5 0 1,2 3 593,2-4-1243,2 5 0,7-6 0,3 7 0,6 1-37,3 5 1,2-3-1,2 8 1,3 0-129,6-2 0,-2 5 0,1-4 0,1 5-133,-2 1 0,-2 2 1,-5 1-1,0 3-66,-2-3 1,2 4 0,-13-1 0,-1-3-190,-3-1 0,-1 3 0,-1 3 0,-5-3-80,-4-3 0,-10 7 0,-3-9 1,0 2-1661,0-1 2151,-6-1 0,4 1 0,-7-1 0</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8T04:14:03.748"/>
    </inkml:context>
    <inkml:brush xml:id="br0">
      <inkml:brushProperty name="width" value="0.08571" units="cm"/>
      <inkml:brushProperty name="height" value="0.08571" units="cm"/>
      <inkml:brushProperty name="color" value="#004F8B"/>
    </inkml:brush>
  </inkml:definitions>
  <inkml:trace contextRef="#ctx0" brushRef="#br0">46 5276 8355,'0'-16'481,"0"0"233,-7 0 0,5 0 1,-5 2 779,0 3-1306,5-3 0,-5 19 0,7 1-15,0 6 0,0 4 1,0 0-1,0 2-133,0 3 1,0-3 0,0 3 0,0-3-71,0-2 1,0 6-1,0-1 1,0-1-32,0-3 1,0-6 0,0 0-237,0 1 236,0-5 251,0 1 1,0-23 0,0-4-101,0-4 1,0-1-1,0 7 1,0-3-27,0-1 0,0-8 1,0 4-1,0-2-91,0 1 0,0 4 0,0-3 0,0 2-129,0 4 1,2 1 55,3 2 0,-1 2 0,7 3-22,1 5 0,2 5 0,2 1 102,0 0 1,1 0-1,-1 0 7,0 0 1,0 7 0,-2 4 0,-2 1 21,-1-1 1,-7 3 0,1-3 0,-3 3-57,-2 2 0,0 0 1,0 0-126,0 0 0,-7-2 0,-2-1 0,-2-4-4,0-2 0,1 3-136,-6-4 420,7-1 1,3-5-37,12 0 1,3 0 0,7 0 0,0 0 77,0 0 0,0 6 0,2-1 0,1 0-52,3 2 1,-1-3 0,-5 7-111,0 1 1,-2 2-1,-3 2 1,-6 0 5,-3 0 1,-2 0 0,-2 0 0,-3 1-137,-6-1 0,-3-2 0,-2-2 1,-2-3 103,-3-2 0,1 4 0,-5-6 0,0-1 39,0-2 1,6-2 0,-4 0-1,1 0-103,1 0 0,-1 0 1,6 0-179,0 0 0,6 0 0,1-2-924,2-3 0,3 3 329,9-4 0,10 5 875,6 1 0,8 7 0,-5 2 0</inkml:trace>
  <inkml:trace contextRef="#ctx0" brushRef="#br0" timeOffset="413">592 5420 8041,'0'-10'604,"0"-1"0,0 0 81,0-5 0,1 6 1393,5-1-1057,-5 7-755,7-3 0,-8 14-125,0 4 0,0 3 0,0 2 0,0 0-68,0 0 0,-6 1 1,1-1-1,1 0-71,3 0 1,-1 5 0,-2 0 0,-1-1-24,1-2 0,3-2 1,1 0 12,0 0 0,1-2 0,5-1 48,4-3 1,-1-6 0,2 1 0,1-3-11,3-2 0,6 0 1,2 0-1,0 0-102,1 0 0,2 0 0,-3 0 0,1 0-217,-1 0 0,0 0 1,-3 0-758,1 0 1,0 0-979,-5 0 2024,-7 0 0,-9 0 0,-9 0 0</inkml:trace>
  <inkml:trace contextRef="#ctx0" brushRef="#br0" timeOffset="-9724">3670 482 8355,'11'0'654,"0"0"-138,-1 0 0,-1-8 1,-3-2 0,-5 1-268,-1-2 0,-1 2 1,-5-3-78,-4 1 1,-5 8 0,-1-3 0,0 4-9,0 2 0,-5 0 0,-2 0 0,-2 0-33,-4 0 1,-1 0-1,-2 0 1,0 2-77,0 4 0,0 2 0,0 8 1,1 1 6,5-1 1,1 1 0,5 3 0,1 1-161,4-1 0,1 3 1,9 0-1,1 2 62,2 4 0,2-6 1,2 0-1,3-3-18,6-4 1,11 7 0,4-11 0,3-1-58,-3-2 1,10 2 0,-4-6 0,2-1 141,0-3 0,-2-1 0,0 0 0,0 0 22,0 0 0,-2-5 0,-1 0 1,-4-1-129,-2-1 0,4 5 1,-6-3-1,-1 1-354,-2-1 1,-8 3-1879,1-3 83,-7 3 2224,3 2 0,-14 0 0,-2 0 0</inkml:trace>
  <inkml:trace contextRef="#ctx0" brushRef="#br0" timeOffset="-8678">3991 225 8355,'0'-16'-2130,"0"7"2255,0-5 1,0 10 0,0-6 121,0-3 0,0 4 146,0-1 0,-2 6 1,-1-3 51,-3 0-1,-1 3-240,2-7 1,1 8-1,-5-4 1,1 1 3,-1 1 0,3-2 0,-4 3 0,-1-3 57,2-2 0,-5 4 0,3-4-87,-3 2 0,-2 0 1,0 3-1,-2-1-60,-3 1 1,3 3-1,-5 1 1,1-2-13,1-4 0,-2 5 1,3-5-1,-3 5-69,-2 1 1,0 0 0,-4 0-1,5 0 21,0 0 0,-2 0 1,2 0-1,0 1 11,-5 5 1,-1-5-1,-2 7 1,1-3 20,5 0 0,-5 6 0,5-4 0,-5 2-18,-1 3 1,0-3 0,0 2 0,2 2-18,3 1 0,-3 2 0,5 0 0,-2 0-21,0 0 0,6 0 0,-4 2 0,2 1 1,3 3 0,3 1 0,1-3 0,-1 3-86,1 2 1,2 0 0,2 1 0,1-3 50,-1 1 0,4-1 0,3 5 0,2-3 44,-3-2 1,4 4 0,-3-4 0,3 0 3,2 1 0,0-3 0,2-3 1,2 1 36,1 3 0,6-1 0,-4-5 0,2 2-24,3 3 1,-3-3 0,2 4 0,1-3-29,2 3 1,3-5 0,0 5 0,3-4-19,1-2 1,2 0 0,-3 0 0,3-2-7,2-3 0,2 3 1,3-5-10,-3 0 0,3 3 1,-3-5-1,5 0 1,4 2 4,1 0 0,0-3 0,-4 3 0,-1-2-30,0-4 1,-6 4-1,1-1 1,0-3-11,-2-1 0,3-2 0,-5 0 0,2 0-2,4 0 1,-1 0 0,1 0 0,-2 0 13,1 0 0,2 0 1,3 0-1,-3-2 4,-3-3 0,3 1 0,-3-5 0,3 1 20,2-1 1,-2 3-1,-1-4 1,-3-3 4,3-1 1,-1 3 0,1-1 18,-2-6 0,-2 2 0,3-7 0,-1 1 0,0-1-11,-2-2 0,3-2 0,-5-5 0,0 0 66,1 0 0,-3 0 0,-5 0 1,-2 0 24,-3 0 1,-4 0-1,-7 0 1,0 0-40,0 0 1,-2-6-1,-3 1 1,-6-1 19,-3-1 0,-2 4 0,-2-8 0,-2 2-46,-1 5 1,-2-1 0,3 10-1,-1-1-92,1 1 1,-3 4-1,0 8 1,0 3-209,0 1 1,1 8-1,6-3 1,0 5-332,0 1 0,0 0 0,2 1 0,1 5-3141,3 4 3732,6 12 0,-10 3 0,5 7 0</inkml:trace>
  <inkml:trace contextRef="#ctx0" brushRef="#br0" timeOffset="-7004">3029 1235 8355,'9'0'-515,"-2"-2"1286,-7-3-433,0 3 1,0-7 363,0 4-3,0 3-281,0-5 0,-7 7-223,-4 0 1,2 0-1,-1 2 1,-1 3-37,2 6 0,-5-2 0,1 2 1,-5 1 7,-3 2 0,0 8 0,3 1 0,-2 2-83,-1 3 0,-6-3 1,4 2-1,0 2 42,0 1 0,-6 7 0,2 2 0,-1 1 52,1-1 1,-3 5 0,3-3-1,-1 2 52,1 0 0,-2-6 1,6 4-1,0-2-78,0-3 1,0 3-1,3-1 1,-1-3-19,1-1 1,-3 2 0,0-2 0,0-4-72,0 0 0,1-1 1,6-1-1,0-3-22,0-2 0,2-1 1,1-6-48,3 0 1,4 0 0,-3 0 0,1 0 119,-1 0 1,5-5-129,-1-1 1,-2-4 78,1 4 0,-6-4-32,1 4 0,2-6-21,-2 1 1,6 2 59,-6-1-497,8-1-239,-4-5-450,7 0-490,0 0 28,7 0 0,2 2 1576,7 3 0,0 4 0,0 7 0</inkml:trace>
  <inkml:trace contextRef="#ctx0" brushRef="#br0" timeOffset="-5870">1666 3079 8355,'9'-16'-242,"-4"0"0,-3 0 0,-2 0 3997,0 0-3251,0 7 1,0 4-1,0 10-321,0 6 0,0 9 1,0 1-135,0-1 1,0 3-1,0 0 1,0 0-102,0 0 1,0 4-1,0-4 1,0 0-27,0 0 0,0 1 1,0-5-332,0 3 1,0-1 487,0-5 119,0 0 0,0-9 0,0-7-11,0-9 1,0-5 0,0-2-1,0-2-138,0-3 1,0 1 0,0-7-1,0-1-79,0-2 1,0-1-1,0 3 1,0 1-30,0-1 1,0 3 0,0 0-1,0 1-24,0 5 1,2 1-1,1 2 1,4 2 92,2 3 0,2-1 1,3 5-1,-1-1 47,-3 1 1,1 2-1,7 5 1,2 0-32,1 0 1,0 0 0,-5 0-1,0 0-24,0 0 1,0 7-1,1 4 1,-1 3-119,0 2 0,-7 0 0,-4 0 1,-3 0-80,-2 0 1,0 6-1,0-1 1,-2-1 86,-3-3 1,-4-6-1,-6 0 1,3-1 0,1-1 0,0 4 0,-5-6 115,0 2-33,8-6 0,2 5 51,12-8 1,2 0 0,8 0-1,0 0-39,1 0 0,4 0 0,2 0 0,0 0 26,0 0 0,1 1 0,-5 3 1,3 3-18,-3 2 0,-1-4 1,-2 6-1,-2 1-87,-3 3 1,-4 1 0,-7 0 0,0 0 43,0 0 0,0 0 0,-2 0 1,-3 0-8,-6 0 0,-3 0 0,-4-2 1,-1-1 161,-3-3 0,-5-6 0,4 1 0,-2-3 31,-3-2 0,3 0 0,0 0 0,0 0-45,0 0 0,5 0 0,-1-2 0,3-1-271,2-3 0,0-6 1,2 1-464,3-3 1,4 3-1,7 1-144,0-3 1,2 4-1,3 0 784,6 2 0,3-5 0,2 3 0</inkml:trace>
  <inkml:trace contextRef="#ctx0" brushRef="#br0" timeOffset="-4873">2099 2823 8220,'11'-6'-404,"-1"1"1,-6-7 812,1 1 1,-3 2-12,-2-2 1,0 6-213,0-6 1,-2 8-1,-3-3-30,-6 5 0,2-5 1,-1 1-2,-3 1 0,4-3 1,-2 2-27,-1 1 0,-2 3 0,-2 1 0,0-2 4,0-4 0,0 5 1,0-5-1,0 4-26,0 2 1,-2 0-1,-2 0 1,-1 0 7,1 0 0,2 0 0,2 0 1,0 0 10,0 0 0,0 0 0,0 2 0,0 2-6,0 1 0,-2 8 0,-1-4 0,-5 1-54,0 1 0,4 0 1,-1 3-1,1-2-41,-1-1 1,3 0-1,-4 5 1,5 0 10,1 0 1,-1 0-1,1 0 1,0 2-5,0 3 1,0-1 0,0 5-1,0 0 10,0 0 1,6-6 0,-1 4-1,0-1-7,2-1 1,-3 6 0,6-6 0,1-1-2,-2-2 1,5 3 0,-3 0 0,3-1 18,2-2 0,0 3 1,0 1-1,2-1-6,3 2 1,-1-3-1,6 5 1,3-2-60,1-4 0,-3 1 0,0 0 0,1 1 3,2-1 1,-3-3 0,0-1 0,1 0 29,2 0 0,2-5 0,0-2 0,0 0 0,1-2 0,-1 2 3,0 0 0,0-4-16,0 6 1,0-6-1,0 4 1,0 0-47,0 0 1,0-4-1,0 4 1,2-2 31,3-3 1,-3 0 0,5-1 0,-2 2-3,1-1 1,5-2 0,-6-2 0,0 0 7,2 0 1,-5 0 0,4-2-1,-5-2 5,0-1 0,4 0 0,0 3 0,-1-2 34,-2-1 1,-2-2-1,2 3 1,1-3-22,3-2 1,-1 4 0,-5-4 0,0 0 51,0 0 1,0 4 0,0-6 0,0-1-2,0-3 1,0 1 0,0 2 0,0 1-28,0-1 0,-5-3 0,0-1 0,-1 0-27,-1 0 0,4 6 1,-6-3-1,0-3 2,0-4 1,4-1 0,-6 5 0,-1-2-29,-2-3 0,3 3 1,0-3-1,-1 3 7,-2 2 0,-2-6 0,0 1 0,-2 1 63,-4 3 0,3 1 0,-6-2 1,0-2 54,0-1 0,-2-6 1,-3 6-32,3 1 0,-3-3 0,4 0 0,-5 0 0,-1-2-15,0 0 0,0 5 1,0-1-1,2 3-310,3 2 0,-3 5 1,3 2-671,-3 2 1,3-4-986,1 6 0,6 7 1897,-1 9 0,3 3 0,2 2 0</inkml:trace>
  <inkml:trace contextRef="#ctx0" brushRef="#br0" timeOffset="-4270">4119 1203 8355,'-10'0'0,"-1"0"0,-1 0 0,4-2 64,3-3 1,3 2 734,2-8 1,0 5 1703,0-4-2503,0 6 0,0-10 0,0 5 0</inkml:trace>
  <inkml:trace contextRef="#ctx0" brushRef="#br0" timeOffset="-4121">4071 1139 10185,'11'11'2153,"0"-2"1,1 0-2154,2-1 0,10 10 0,0 7 0</inkml:trace>
  <inkml:trace contextRef="#ctx0" brushRef="#br0" timeOffset="-3857">4184 1219 9463,'26'27'0,"1"0"1481,1 1 1,5 2 0,2 3-1,4-1-1207,2 0 0,-5 5 0,3 2 1,-1 0-198,-1 1 1,0 2 0,-6-4-42,-5-2 80,5 4-46,-6-6 0,7 6 70,0-8-24,-7 0-200,5 0 0,-10-6 13,6 1 166,1 0 1,3 5 0,-1 0-1,-1-2 71,6-3 0,-7 3 0,7-3 0,0 2-4,1-3 1,3 3 0,-6-6 0,0 0-19,0 0 1,-2-1-1,-1-6 1,-4 0-37,-2 0 1,4-6-1,-6 1 1,-1 2 136,-3 1 1,-1-5 210,0-4 6,-7 4-350,-2-7 1,-5 5-384,4-7 0,-5 2-146,5 3 213,-4-3 0,-1 5 1,3-5-750,1 3-367,1-3 130,-6 5 0,0-5-449,0 3 0,0-1 1639,0 6 0,0-6 0,0 3 0</inkml:trace>
  <inkml:trace contextRef="#ctx0" brushRef="#br0" timeOffset="-3408">5707 2871 8539,'0'-11'1586,"0"0"1,-2 10-1410,-3 1 1,3 7 0,-3 11 0,1 1-96,-1 3 1,1-1 0,-5-3 0,2 1-83,4 3 0,-13 6 0,-2-3 0</inkml:trace>
  <inkml:trace contextRef="#ctx0" brushRef="#br0" timeOffset="-3074">5627 3047 10133,'-6'25'488,"-1"-5"1,0-6 0,-2-3-16,0 1 1,4-3 436,-6 2-735,8 0 1,-4-4-1,7-7-3,0-9 1,0-7-1,0-4-59,0-1 1,0-6 0,0 4 0,1-2-1,5-4 1,-3-1 0,6-2 0,-2 2-27,-3 3 1,5 2-1,1 5 1,3-1-222,-2 1 1,3 3-1,-3 2 1,5 3 139,5 1 1,-3 8 0,3-3 0,-3 5 113,-2 1 1,2 0-1,1 0 1,3 0-76,-3 0 0,-1 7 1,-2 3-1,0 5-36,0 1 1,0 0 0,0 0 0,-1 2-111,-5 3 1,5-3-1,-6 3 1,1-1-32,1 1 1,-6-3 0,4 3 20,-2-3 1,0-2-1,-3 0 1,3-2-13,2-3 1,-5 3-1,3-5-992,0 0-1522,-5-2 1233,12 0 1,-20-5 1403,1 4 0,-7-5 0,-4-1 0</inkml:trace>
  <inkml:trace contextRef="#ctx0" brushRef="#br0" timeOffset="-2861">5611 3031 8486,'-16'-7'535,"7"4"1,2-6 98,-1 1 0,8 1-288,0 2 0,8 3 0,8-3-364,0 3 1,5 2 0,0 0 0,1 0-195,1 0 0,-3 0 0,6 0 0,1 0-411,-2 0 1,0 2 0,-6 1 0,5 3-738,1-3 1360,-6-1 0,11 5 0,-5 2 0</inkml:trace>
  <inkml:trace contextRef="#ctx0" brushRef="#br0" timeOffset="-2618">6236 2694 8355,'0'-16'26,"-2"2"0,-1 2 1,-4 1 251,-2-1 0,3 3 1,-4-2-1,-3 0 71,-1 2 1,0-5 0,-1 5 0,1-1 2,-4-1 1,-1 5 0,3-4-353,0-3 0,-8 6 0,0 0 0</inkml:trace>
  <inkml:trace contextRef="#ctx0" brushRef="#br0" timeOffset="-2161">5996 2502 8355,'-27'-9'742,"0"4"1,2 3-50,-2 2 1,-3 0 0,3 0 0,-3 0 0,0 0 0,1 2-549,3 3 0,-1 2 0,-5 6 0,1-3-98,5 3 0,-5 7 0,5 1 0,-3 0 16,2 2 0,-1 2 0,5 7 0,0 1-47,0-1 1,-4 0 0,5 0-1,5 2 52,4 3 1,-1-3 0,5 5 0,0-2 1,4 1 0,-2-1 0,1-5 0,3-1-4,1-5 1,4 5 0,1-5 0,4 3-25,2-2 1,7 1 0,7-5 0,2 2-3,4 4 0,1-6 1,2 0-1,0-2-47,0 1 1,6-1 0,-1-5 0,-1 0 7,-2 0 0,3-5 0,1-2 1,-3-2 9,-1-3 1,-2-3 0,0-1-1,0 0-13,0 0 0,0 0 1,0-1-1,1-5 12,-1-4 0,-2-3 0,-2-1 1,-1 0 41,2-4 1,-1-4 0,1 3 0,-3-4-1,3-2 0,1-7 0,0-6 0,-1 3-52,-2 1 1,-2-5 0,1-2 0,-4 0 30,-4 3 0,-4 4 0,-3 2 0,-6 0 15,-3 0 0,-2 0 0,-2 0 0,-3 0-10,-6 0 1,-5 0 0,-4 0 0,-3 0 11,-2 0 0,0 5 1,-3 2-1,1 0 6,-2 0 1,4 5 0,1-1 0,0 3-331,5 2 0,-4 5 1,1 3-1,1 0-424,-2 5 1,5 1 0,-4 4-555,5 3 1254,1 11 0,0 9 0,0 7 0</inkml:trace>
  <inkml:trace contextRef="#ctx0" brushRef="#br0" timeOffset="-987">1201 3833 8355,'0'-11'943,"0"1"1,0 4 542,0-4-314,0 6-923,0-3 0,-5 9 0,-3 3-190,0 6 1,2 8 0,-4 4 0,-1 1-47,2-1 1,-5 7 0,3 0 0,-5 6 32,-5 0 1,3 5-1,-4 1 1,3 3 28,-3-2 0,3 3 0,-8-5 0,0 0 14,2-4 0,-3 3 1,5-3-1,0-1 54,-1-3 0,-2-2 1,4-3-1,3-3 10,1-2 1,4 4 0,1-6-1,4-1 131,2-2 1,-4-7 163,6-1 191,0 1-446,5-2 0,0-4-145,0-10 0,0 1-1621,0-6 1,0 4-2513,0-4 4085,0 6 0,-7 4 0,-2 9 0</inkml:trace>
  <inkml:trace contextRef="#ctx0" brushRef="#br0" timeOffset="1830">6348 3448 8355,'15'-11'-25,"-5"1"0,-3 4 1,-7-4 188,0-3 1,0 4 515,0-1 1,0 4-92,0-4 1,-1 6 482,-5-1-847,4 3 0,2 9 1,11 4-81,3 3 0,2 4 1,0 1-1,2 3-244,4-3 0,3 6 0,7 2 0,0 3 73,0 2 0,5 0 1,2 1-1,2 0-11,4 5 1,8 1 0,4 6-1,0-4 21,-3-2 1,1 4 0,-1-6 0,-5-1-17,-4-3 0,-4-1 0,-5 1 0,-1-1 118,-4 0 1,-1-6-1,-9-1 1,-1-1-12,-2-5 1,-2-3 0,-2-3-1,-2-4 140,-1-2 1,0 3 0,3-3 0,-2 1-99,-1-1 0,0-2 1,5-5 33,0 0 1,-5 5 71,-1 1-289,1-1-420,-2-5 161,-2 0-337,-7 7 1,0-3 0,-2 5-91,-3-2 1,3 0 751,-3-2 0,-4 4 0,0 7 0</inkml:trace>
  <inkml:trace contextRef="#ctx0" brushRef="#br0" timeOffset="2589">8032 4571 8355,'-7'-9'223,"5"-6"961,-5 7 0,5-1-968,-3 3 0,3 6 0,-3 6 0,3 4-90,2 5 0,-5 1 1,-1 0-1,3 0-160,1 0 1,-3 5-1,-3 2 1,1 0-78,0 1 1,0-1 0,3-4 0,-3 3 76,-2-3 0,4 4 0,-4-1-163,2-3 1,-4-1 0,4-3 85,-2-5 252,6-3 1,-4-8-29,7-5 0,0-3 0,0-7 0,0-2-47,0-3 1,0 1 0,0-6 0,0-3-67,0-1 0,1-2 0,3 2 0,3 1-18,2 2 1,-4 6 0,6-4 0,0 2 13,-2 3 0,3 2 0,-5 4 1,0 2 6,1 1 1,4 2 0,-1-2 185,3 6 0,-3 3 0,-1 2-149,3 0 0,1 0 0,2 2 0,0 3-11,0 6 0,0-2 0,0 2 0,0 1-57,0 2 0,-5 4 0,0 2 1,1 1-92,2-1 1,-3-1 0,-2 3 0,0 3-99,0 0 0,-4 0 0,4-6 0,0 3-60,0-3 1,-6-1-1,3-2-27,-4 0 0,-2-5 1,1-2-1,3 0-319,1 0 0,-1-6-967,-10 2 1590,5-3 0,-14-9 0,7-2 0</inkml:trace>
  <inkml:trace contextRef="#ctx0" brushRef="#br0" timeOffset="2802">7968 4731 8355,'-16'0'735,"0"0"0,7-2-464,4-3 0,5 3 0,5-3 0,6 3-449,3 2 0,2 2 1,0 1-1,0 3-167,0-3 1,2-1 0,1 0 0,3 1-120,-3 3 0,5-1 0,-3-5 0,0 0 464,2 0 0,2 0 0,7 0 0</inkml:trace>
  <inkml:trace contextRef="#ctx0" brushRef="#br0" timeOffset="3472">8609 4651 8355,'-7'-16'2618,"5"5"-2236,-3 0 0,3 15 0,2 1 0,0 8-269,0 3 0,0 0 1,0 2-1,2 1 21,3 3 1,-1 4-1,5-2 1,0-1-119,0 0 0,-4 4 1,4-4-1,0 0-325,0 0 1,-6-2-1,3-5 1,-3 1 163,3-1 1,-5 0 0,5 0 103,-5 0 1,-2-7 0,-5-4 153,-4-3 0,1-2 1,-2 0 93,-1 0 0,3-7 0,-2-4 0,0-3-53,2-2 1,-3-2 0,5-2 0,0-3-142,0-2 0,-4-2 0,5-5-87,3 0 0,1 0 0,2 0 0,0 0 0,0 0 25,0 0 1,5 7 0,3 4-1,1 3-94,3 2 1,2 5 0,2 2-1,0 2 226,0 3 0,6 3 0,1 1 0,2 0 119,3 0 0,1 1 0,-1 5 0,-3 4-175,-2 5 1,4 1 0,-5 2-1,-3 1-52,-1 2 1,-9 1 0,-4-4-113,-3 3-6,-2-3 0,-2 5 0,-3-7 0,-8 0 45,-6 0 1,-1-2 0,-7-1-70,-1-2 202,5-8-82,-7 4 1,12-7-49,-4 0 43,5 0 43,0 0 0,7 0 23,-1 0-149,8 0 1,-3 0-1,12 0 81,4 0 1,4 0-1,3 0 1,-1 0 54,0 0 1,5 2 0,0 2-1,-1 3-21,-2 2 0,0 1 1,1 5-1,3-3 5,-3-1 1,1-1 0,-1 6 0,3 1-256,-3-1 0,-1-6 0,-2 1-425,0 1 0,-2-3 218,-3 2 477,-4 0 0,-7-2 0,0-2 0</inkml:trace>
  <inkml:trace contextRef="#ctx0" brushRef="#br0" timeOffset="7793">1923 3865 8355,'-2'-11'0,"-2"1"0,-3-1 0,0 0 0,-2 1 499,0-3 0,6 4 2689,-3-1-2608,4 6 0,2-1-451,0 10 1,6 4-1,1 7 1,2 0 23,3 0 0,-3 0 0,4 2 1,3 1-44,3 3 0,4 5 0,-3-4 1,3 2 11,2 3 1,2 2-1,5 3 1,0 0-29,0 5 0,6-3 0,1 6 0,0 0 68,0 0-213,6 2 0,-12 0 95,5 0 0,-2-8-93,1 3 0,-3 1 2,3-2 0,-8 1 67,-3-6 0,-4 0 42,5 0 0,-8-2 0,1-1 0,-6-4 0,-3-2 56,1-4 1,-3-1 0,2-2 257,1 0 1,-5-5 0,1-2-68,-1-2 1,-4-2-248,8-5 0,-6 0-831,6 0-86,0 0-844,5 0 362,-7 0 0,-2 2-460,-7 4 1,0 2 1796,0 8 0,-7 1 0,-2-1 0</inkml:trace>
  <inkml:trace contextRef="#ctx0" brushRef="#br0" timeOffset="8334">2804 5485 7566,'-5'-11'280,"0"0"1,-1 6-1,5-4 16,-5 2 1,3 2-1,-8 3-70,-1-4 0,-3 5 0,-1-5 0,0 4 32,0 2 0,0 0 0,0 0 0,-2 0-47,-3 0 0,1 0 0,-6 2 1,-1 4-33,2 4 0,0-1 0,5 4 1,-1 3-40,1 3 1,3 3-1,1-6 1,1 0-80,5 0 0,3 5 0,7 1 0,0-3-113,0-1 1,1 3 0,5 1-1,4-4-2,5-6 0,2 2 0,3-5 0,3 0 48,2-4 1,2-3 0,5-2-1,0 0-185,0 0 0,0 0 0,0 0 1,-2 0-172,-3 0 0,2 0 1,-8-2-1,-1-1-334,-2-2 1,-2-1-1,-2 8-466,-4 3 0,-2-1 1162,-8 7 0,0-1 0,0 6 0</inkml:trace>
  <inkml:trace contextRef="#ctx0" brushRef="#br0" timeOffset="8695">3109 5757 8225,'0'-16'-89,"0"0"0,0 0 643,0 0 0,2 2 1,1 1 1010,3 3-410,-1 6-891,-5-3 1,0 9 0,0 3-82,0 6 0,-5 3 1,-1 2-1,3 0-71,1 0 1,0 0-1,-1 0 1,-3 2-1,3 3 0,-4-3 0,1 4 0,3-5-33,1-1 1,2 1-1,0-1 1,0 0-145,0 0 0,7-2 0,4-3 0,3-4-11,2 0 0,7-5 0,4 3 0,3-3-160,2-2 1,0 0-1,1 0 1,-1 0-624,0 0 0,-2 0 1,-2 0-1,-3 0-388,-1 0 1247,-3 0 0,-5-7 0,0-2 0</inkml:trace>
  <inkml:trace contextRef="#ctx0" brushRef="#br0" timeOffset="9519">5547 3721 7398,'1'-15'520,"5"5"1,-3-3 157,8 8 0,-6-6 0,4 4 70,-2-2 1,0 6 269,-1-3-864,-4 5 0,3 1 0,-9 1 0,-3 5-61,-2 4 1,-1 5 0,-6 2 0,0 5 11,-1 5 0,-4 10 0,0 6 0,-1 5-15,-1 5 1,0-1 0,-5 7-43,1 1 0,0-3-23,-5 2 1,5-5 14,1 4 1,-3-4 14,-8 5 1,8-8 0,-3 3 1,2-4 1,5-8 0,0-1 0,2-1 50,3-5 0,2-1 0,2-2 1,2-2 36,3-3 0,4-4 0,5-7 0,-1 0 385,-3 0-224,1-7 1,7-2-246,3-7 1,-3-1-218,3-5 0,-1 3 0,0-8-183,1-1 1,0 3-759,-5-2 0,-2 7 22,-3-1 1,2 10 0,-6 6-1,1 3 1075,5 2 0,-6 8 0,0 1 0</inkml:trace>
  <inkml:trace contextRef="#ctx0" brushRef="#br0" timeOffset="9965">4985 5469 7668,'7'-9'-111,"-5"-6"1,11 12 0,-8-8 765,-1-1 0,-3 3-221,-1-2 1,-1 6 0,-5-4-136,-4 2 0,-7 1 1,-2 5-1,-2-3 45,1-1 1,-3-1 0,0 6 0,-2 2-80,-4 3 0,4-1 0,-2 7 0,1 1-176,1 2 1,2 4 0,7 4 0,0 3-64,0 0 0,5 3 0,2-5 0,2 2-49,3 4 0,2-4 1,4 0-1,4-2-113,4-4 0,5 4 1,2-1-1,3-4-61,1-6 0,8 1 1,-2-6-1,3 0-18,2 0 1,0-2 0,0-5 0,0 0-109,0 0 0,-5 0 0,-2-1 0,0-3-224,0-1 0,-7-2 0,-1 3-1213,-4-1 1760,-2-1 0,5-1 0,0-2 0</inkml:trace>
  <inkml:trace contextRef="#ctx0" brushRef="#br0" timeOffset="10732">5418 5661 8504,'0'-16'691,"0"5"-284,0 1 0,0 4 1,-2-3 1110,-3 2-1265,3 2 0,-5 12 0,7 4-41,0 3 1,-5 7-1,0 1 1,1-1-132,2 2 0,2-3 0,0 5 0,-2-2-130,-3-3 0,3 3 0,-3-2 0,3 0-57,2 3 1,-5-7-1,-1 5 161,3-4 1,1-2 110,2 0 0,-2-7 2,-3-4 1,1-5-133,-6-5 1,6 1 0,-1-7 0,1-1 21,-1-2 1,3-8-1,-3-1 1,3-2-113,2-3 0,0-3 1,0-1-1,0 0 15,0 0 1,2 0 0,3 0 0,4 2 34,0 3 0,5 4 0,-3 7 0,3 0 42,2 0 1,0 1-1,0 3 1,0 3-1,0 2 1,0 2 0,0 5 0,2-2 4,4-3 0,-5 3 0,7-4 1,-3 5-30,0 1 1,6 1-1,-6 3 1,-1 3-64,-2 2 1,-7 2 0,-3 5 0,0 0-64,-5 0 0,-3 5 1,-5 2-1,-8 0-42,-6 1 0,-1-3 0,-5-5 1,0 0 19,0 0 1,0 0 0,-3 0 0,3-2-1,2-1-91,3-2 0,2-8 443,2 3-288,7 2 1,4-6 68,10 4 0,4-5 0,7-1 1,0 0-4,0 0 0,0 0 0,0 0 0,0 0 56,1 0 1,-1 0 0,0 2-1,0 2 34,0 1 0,0 2 0,0-1 0,0 2-69,0 1 1,-6 6-1,1-7 1,2 3 26,1 0 0,2-2 0,-2 3 0,-1-3-56,-3-2 0,-1 6 0,4-4 0,-4 1-186,-2 1 0,3-6 1,-2 6-349,0 2 1,-4-5-1,3 1-2271,0-2 2817,-5 6 0,12-4 0,-5 7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9-08T04:01:18.697"/>
    </inkml:context>
    <inkml:brush xml:id="br0">
      <inkml:brushProperty name="width" value="0.08571" units="cm"/>
      <inkml:brushProperty name="height" value="0.08571" units="cm"/>
      <inkml:brushProperty name="color" value="#E71224"/>
    </inkml:brush>
  </inkml:definitions>
  <inkml:trace contextRef="#ctx0" brushRef="#br0">14 49 8421,'-1'-11'0,"-3"1"221,-1-3 1,1 6 573,9 2 1,-1 3 0,7 2 0,1 0-213,2 0 0,2 2-583,0 3 0,0 4 0,1 7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54E17E-ACDA-4D33-BCAE-677FB616DBEF}" type="datetimeFigureOut">
              <a:rPr lang="en-IN" smtClean="0"/>
              <a:t>08/09/18</a:t>
            </a:fld>
            <a:endParaRPr lang="en-IN"/>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7BC08CD-08CE-4BE9-82DB-405CF9CCA283}" type="slidenum">
              <a:rPr lang="en-IN" smtClean="0"/>
              <a:t>‹#›</a:t>
            </a:fld>
            <a:endParaRPr lang="en-IN"/>
          </a:p>
        </p:txBody>
      </p:sp>
    </p:spTree>
    <p:extLst>
      <p:ext uri="{BB962C8B-B14F-4D97-AF65-F5344CB8AC3E}">
        <p14:creationId xmlns:p14="http://schemas.microsoft.com/office/powerpoint/2010/main" val="18837853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7BC08CD-08CE-4BE9-82DB-405CF9CCA283}" type="slidenum">
              <a:rPr lang="en-IN" smtClean="0"/>
              <a:t>1</a:t>
            </a:fld>
            <a:endParaRPr lang="en-IN"/>
          </a:p>
        </p:txBody>
      </p:sp>
    </p:spTree>
    <p:extLst>
      <p:ext uri="{BB962C8B-B14F-4D97-AF65-F5344CB8AC3E}">
        <p14:creationId xmlns:p14="http://schemas.microsoft.com/office/powerpoint/2010/main" val="38003677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BC08CD-08CE-4BE9-82DB-405CF9CCA283}" type="slidenum">
              <a:rPr lang="en-IN" smtClean="0"/>
              <a:t>13</a:t>
            </a:fld>
            <a:endParaRPr lang="en-IN"/>
          </a:p>
        </p:txBody>
      </p:sp>
    </p:spTree>
    <p:extLst>
      <p:ext uri="{BB962C8B-B14F-4D97-AF65-F5344CB8AC3E}">
        <p14:creationId xmlns:p14="http://schemas.microsoft.com/office/powerpoint/2010/main" val="24109731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BC08CD-08CE-4BE9-82DB-405CF9CCA283}" type="slidenum">
              <a:rPr lang="en-IN" smtClean="0"/>
              <a:t>27</a:t>
            </a:fld>
            <a:endParaRPr lang="en-IN"/>
          </a:p>
        </p:txBody>
      </p:sp>
    </p:spTree>
    <p:extLst>
      <p:ext uri="{BB962C8B-B14F-4D97-AF65-F5344CB8AC3E}">
        <p14:creationId xmlns:p14="http://schemas.microsoft.com/office/powerpoint/2010/main" val="1642488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BC08CD-08CE-4BE9-82DB-405CF9CCA283}" type="slidenum">
              <a:rPr lang="en-IN" smtClean="0"/>
              <a:t>35</a:t>
            </a:fld>
            <a:endParaRPr lang="en-IN"/>
          </a:p>
        </p:txBody>
      </p:sp>
    </p:spTree>
    <p:extLst>
      <p:ext uri="{BB962C8B-B14F-4D97-AF65-F5344CB8AC3E}">
        <p14:creationId xmlns:p14="http://schemas.microsoft.com/office/powerpoint/2010/main" val="344025004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a:blip r:embed="rId2"/>
          <a:stretch>
            <a:fillRect/>
          </a:stretch>
        </a:blipFill>
        <a:effectLst/>
      </p:bgPr>
    </p:bg>
    <p:spTree>
      <p:nvGrpSpPr>
        <p:cNvPr id="1" name=""/>
        <p:cNvGrpSpPr/>
        <p:nvPr/>
      </p:nvGrpSpPr>
      <p:grpSpPr>
        <a:xfrm>
          <a:off x="0" y="0"/>
          <a:ext cx="0" cy="0"/>
          <a:chOff x="0" y="0"/>
          <a:chExt cx="0" cy="0"/>
        </a:xfrm>
      </p:grpSpPr>
      <p:sp>
        <p:nvSpPr>
          <p:cNvPr id="7" name="Rectangle 6"/>
          <p:cNvSpPr/>
          <p:nvPr userDrawn="1"/>
        </p:nvSpPr>
        <p:spPr>
          <a:xfrm>
            <a:off x="0" y="3352800"/>
            <a:ext cx="8686800" cy="2743200"/>
          </a:xfrm>
          <a:prstGeom prst="rect">
            <a:avLst/>
          </a:prstGeom>
          <a:solidFill>
            <a:srgbClr val="101141"/>
          </a:solidFill>
          <a:ln>
            <a:noFill/>
          </a:ln>
          <a:effectLst/>
        </p:spPr>
        <p:style>
          <a:lnRef idx="1">
            <a:schemeClr val="accent1"/>
          </a:lnRef>
          <a:fillRef idx="3">
            <a:schemeClr val="accent1"/>
          </a:fillRef>
          <a:effectRef idx="2">
            <a:schemeClr val="accent1"/>
          </a:effectRef>
          <a:fontRef idx="minor">
            <a:schemeClr val="lt1"/>
          </a:fontRef>
        </p:style>
        <p:txBody>
          <a:bodyPr rtlCol="0" anchor="ctr" anchorCtr="0"/>
          <a:lstStyle/>
          <a:p>
            <a:pPr algn="l"/>
            <a:endParaRPr lang="en-US" dirty="0">
              <a:latin typeface="Arial" pitchFamily="34" charset="0"/>
              <a:cs typeface="Arial" pitchFamily="34" charset="0"/>
            </a:endParaRPr>
          </a:p>
        </p:txBody>
      </p:sp>
      <p:sp>
        <p:nvSpPr>
          <p:cNvPr id="22" name="Rectangle 21"/>
          <p:cNvSpPr/>
          <p:nvPr userDrawn="1"/>
        </p:nvSpPr>
        <p:spPr>
          <a:xfrm>
            <a:off x="2895600" y="6096000"/>
            <a:ext cx="28956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p:cNvSpPr/>
          <p:nvPr userDrawn="1"/>
        </p:nvSpPr>
        <p:spPr>
          <a:xfrm>
            <a:off x="0" y="6096000"/>
            <a:ext cx="28956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p:cNvSpPr/>
          <p:nvPr userDrawn="1"/>
        </p:nvSpPr>
        <p:spPr>
          <a:xfrm>
            <a:off x="5791200" y="6096000"/>
            <a:ext cx="28956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6" name="Picture 25" descr="BITS_university_logo_whitevert.png"/>
          <p:cNvPicPr>
            <a:picLocks noChangeAspect="1"/>
          </p:cNvPicPr>
          <p:nvPr userDrawn="1"/>
        </p:nvPicPr>
        <p:blipFill rotWithShape="1">
          <a:blip r:embed="rId3">
            <a:extLst>
              <a:ext uri="{28A0092B-C50C-407E-A947-70E740481C1C}">
                <a14:useLocalDpi xmlns:a14="http://schemas.microsoft.com/office/drawing/2010/main" val="0"/>
              </a:ext>
            </a:extLst>
          </a:blip>
          <a:srcRect t="2" b="28592"/>
          <a:stretch/>
        </p:blipFill>
        <p:spPr>
          <a:xfrm>
            <a:off x="76200" y="3352800"/>
            <a:ext cx="2057400" cy="1980000"/>
          </a:xfrm>
          <a:prstGeom prst="rect">
            <a:avLst/>
          </a:prstGeom>
        </p:spPr>
      </p:pic>
      <p:grpSp>
        <p:nvGrpSpPr>
          <p:cNvPr id="32" name="Group 31"/>
          <p:cNvGrpSpPr/>
          <p:nvPr userDrawn="1"/>
        </p:nvGrpSpPr>
        <p:grpSpPr>
          <a:xfrm>
            <a:off x="-76200" y="5257800"/>
            <a:ext cx="2209800" cy="685800"/>
            <a:chOff x="76200" y="2209800"/>
            <a:chExt cx="2209800" cy="685800"/>
          </a:xfrm>
        </p:grpSpPr>
        <p:sp>
          <p:nvSpPr>
            <p:cNvPr id="30" name="TextBox 29"/>
            <p:cNvSpPr txBox="1"/>
            <p:nvPr userDrawn="1"/>
          </p:nvSpPr>
          <p:spPr>
            <a:xfrm>
              <a:off x="76200" y="2209800"/>
              <a:ext cx="2209800" cy="553998"/>
            </a:xfrm>
            <a:prstGeom prst="rect">
              <a:avLst/>
            </a:prstGeom>
            <a:noFill/>
          </p:spPr>
          <p:txBody>
            <a:bodyPr wrap="square" rtlCol="0">
              <a:spAutoFit/>
            </a:bodyPr>
            <a:lstStyle/>
            <a:p>
              <a:pPr algn="ctr"/>
              <a:r>
                <a:rPr lang="en-US" sz="2900" b="1" spc="-150" dirty="0">
                  <a:solidFill>
                    <a:schemeClr val="bg1"/>
                  </a:solidFill>
                  <a:latin typeface="Arial"/>
                  <a:cs typeface="Arial"/>
                </a:rPr>
                <a:t>BITS</a:t>
              </a:r>
              <a:r>
                <a:rPr lang="en-US" sz="2900" spc="-150" dirty="0">
                  <a:solidFill>
                    <a:schemeClr val="bg1"/>
                  </a:solidFill>
                  <a:latin typeface="Arial"/>
                  <a:cs typeface="Arial"/>
                </a:rPr>
                <a:t> Pilani</a:t>
              </a:r>
            </a:p>
          </p:txBody>
        </p:sp>
        <p:sp>
          <p:nvSpPr>
            <p:cNvPr id="31" name="TextBox 30"/>
            <p:cNvSpPr txBox="1"/>
            <p:nvPr userDrawn="1"/>
          </p:nvSpPr>
          <p:spPr>
            <a:xfrm>
              <a:off x="228600" y="2664768"/>
              <a:ext cx="1905000" cy="230832"/>
            </a:xfrm>
            <a:prstGeom prst="rect">
              <a:avLst/>
            </a:prstGeom>
            <a:noFill/>
          </p:spPr>
          <p:txBody>
            <a:bodyPr wrap="square" rtlCol="0">
              <a:spAutoFit/>
            </a:bodyPr>
            <a:lstStyle/>
            <a:p>
              <a:pPr algn="ctr"/>
              <a:r>
                <a:rPr lang="en-US" sz="900" spc="-150" dirty="0">
                  <a:solidFill>
                    <a:srgbClr val="FFFFFF"/>
                  </a:solidFill>
                  <a:latin typeface="Arial"/>
                  <a:cs typeface="Arial"/>
                </a:rPr>
                <a:t>Pilani | Dubai</a:t>
              </a:r>
              <a:r>
                <a:rPr lang="en-US" sz="900" spc="-150" baseline="0" dirty="0">
                  <a:solidFill>
                    <a:srgbClr val="FFFFFF"/>
                  </a:solidFill>
                  <a:latin typeface="Arial"/>
                  <a:cs typeface="Arial"/>
                </a:rPr>
                <a:t> | Goa | Hyderabad</a:t>
              </a:r>
              <a:endParaRPr lang="en-US" sz="900" spc="-150" dirty="0">
                <a:solidFill>
                  <a:srgbClr val="FFFFFF"/>
                </a:solidFill>
                <a:latin typeface="Arial"/>
                <a:cs typeface="Arial"/>
              </a:endParaRPr>
            </a:p>
          </p:txBody>
        </p:sp>
      </p:grpSp>
      <p:sp>
        <p:nvSpPr>
          <p:cNvPr id="11" name="Title 1"/>
          <p:cNvSpPr>
            <a:spLocks noGrp="1"/>
          </p:cNvSpPr>
          <p:nvPr>
            <p:ph type="title" hasCustomPrompt="1"/>
          </p:nvPr>
        </p:nvSpPr>
        <p:spPr>
          <a:xfrm>
            <a:off x="2514600" y="3810000"/>
            <a:ext cx="6019800" cy="1524000"/>
          </a:xfrm>
        </p:spPr>
        <p:txBody>
          <a:bodyPr anchor="ctr" anchorCtr="0">
            <a:noAutofit/>
          </a:bodyPr>
          <a:lstStyle>
            <a:lvl1pPr algn="l">
              <a:lnSpc>
                <a:spcPts val="4000"/>
              </a:lnSpc>
              <a:defRPr sz="4400" baseline="0">
                <a:solidFill>
                  <a:schemeClr val="bg1"/>
                </a:solidFill>
              </a:defRPr>
            </a:lvl1pPr>
          </a:lstStyle>
          <a:p>
            <a:r>
              <a:rPr lang="en-GB" dirty="0"/>
              <a:t>Please enter the presentation title here</a:t>
            </a:r>
            <a:endParaRPr lang="en-US" dirty="0"/>
          </a:p>
        </p:txBody>
      </p:sp>
      <p:sp>
        <p:nvSpPr>
          <p:cNvPr id="2" name="Date Placeholder 1">
            <a:extLst>
              <a:ext uri="{FF2B5EF4-FFF2-40B4-BE49-F238E27FC236}">
                <a16:creationId xmlns:a16="http://schemas.microsoft.com/office/drawing/2014/main" id="{A389C1E6-9A33-4660-8215-AD7CFB9E25A2}"/>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a16="http://schemas.microsoft.com/office/drawing/2014/main" id="{F30A9E00-0706-4B0C-9543-052F617689E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F93FD4A-D7E4-4CFD-9684-6D45C1BA16FA}"/>
              </a:ext>
            </a:extLst>
          </p:cNvPr>
          <p:cNvSpPr>
            <a:spLocks noGrp="1"/>
          </p:cNvSpPr>
          <p:nvPr>
            <p:ph type="sldNum" sz="quarter" idx="12"/>
          </p:nvPr>
        </p:nvSpPr>
        <p:spPr>
          <a:xfrm>
            <a:off x="7206762" y="6356350"/>
            <a:ext cx="1937238" cy="365125"/>
          </a:xfrm>
        </p:spPr>
        <p:txBody>
          <a:bodyPr/>
          <a:lstStyle/>
          <a:p>
            <a:fld id="{BC8D7E44-7D4F-4942-A8C9-2DF6BF8399E8}" type="slidenum">
              <a:rPr lang="en-US" smtClean="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Content Placeholder 18"/>
          <p:cNvSpPr>
            <a:spLocks noGrp="1"/>
          </p:cNvSpPr>
          <p:nvPr>
            <p:ph sz="quarter" idx="10" hasCustomPrompt="1"/>
          </p:nvPr>
        </p:nvSpPr>
        <p:spPr>
          <a:xfrm>
            <a:off x="304800" y="152400"/>
            <a:ext cx="6324600" cy="1143000"/>
          </a:xfrm>
        </p:spPr>
        <p:txBody>
          <a:bodyPr anchor="ctr" anchorCtr="0">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dirty="0"/>
              <a:t>Slide heading here and it can run in two lines</a:t>
            </a:r>
          </a:p>
        </p:txBody>
      </p:sp>
      <p:grpSp>
        <p:nvGrpSpPr>
          <p:cNvPr id="20" name="Group 19"/>
          <p:cNvGrpSpPr/>
          <p:nvPr userDrawn="1"/>
        </p:nvGrpSpPr>
        <p:grpSpPr>
          <a:xfrm>
            <a:off x="0" y="1295400"/>
            <a:ext cx="7010400" cy="45719"/>
            <a:chOff x="1905000" y="6553200"/>
            <a:chExt cx="7010400" cy="45719"/>
          </a:xfrm>
        </p:grpSpPr>
        <p:sp>
          <p:nvSpPr>
            <p:cNvPr id="21" name="Rectangle 20"/>
            <p:cNvSpPr/>
            <p:nvPr/>
          </p:nvSpPr>
          <p:spPr>
            <a:xfrm>
              <a:off x="4267200" y="6553200"/>
              <a:ext cx="2328591"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p:cNvSpPr/>
            <p:nvPr userDrawn="1"/>
          </p:nvSpPr>
          <p:spPr>
            <a:xfrm>
              <a:off x="6586809" y="6553200"/>
              <a:ext cx="2328591"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5" name="Group 24"/>
          <p:cNvGrpSpPr/>
          <p:nvPr userDrawn="1"/>
        </p:nvGrpSpPr>
        <p:grpSpPr>
          <a:xfrm>
            <a:off x="2133600" y="6553200"/>
            <a:ext cx="7010400" cy="45719"/>
            <a:chOff x="1905000" y="6553200"/>
            <a:chExt cx="7010400" cy="45719"/>
          </a:xfrm>
        </p:grpSpPr>
        <p:sp>
          <p:nvSpPr>
            <p:cNvPr id="26" name="Rectangle 25"/>
            <p:cNvSpPr/>
            <p:nvPr/>
          </p:nvSpPr>
          <p:spPr>
            <a:xfrm>
              <a:off x="4267200" y="6553200"/>
              <a:ext cx="2328591"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ectangle 27"/>
            <p:cNvSpPr/>
            <p:nvPr userDrawn="1"/>
          </p:nvSpPr>
          <p:spPr>
            <a:xfrm>
              <a:off x="6586809" y="6553200"/>
              <a:ext cx="2328591"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29" name="Picture 28" descr="Picture 7.png"/>
          <p:cNvPicPr>
            <a:picLocks noChangeAspect="1"/>
          </p:cNvPicPr>
          <p:nvPr userDrawn="1"/>
        </p:nvPicPr>
        <p:blipFill>
          <a:blip r:embed="rId2" cstate="print"/>
          <a:srcRect l="1923" b="5336"/>
          <a:stretch>
            <a:fillRect/>
          </a:stretch>
        </p:blipFill>
        <p:spPr>
          <a:xfrm>
            <a:off x="6629400" y="-1"/>
            <a:ext cx="2193193" cy="692697"/>
          </a:xfrm>
          <a:prstGeom prst="rect">
            <a:avLst/>
          </a:prstGeom>
        </p:spPr>
      </p:pic>
      <p:sp>
        <p:nvSpPr>
          <p:cNvPr id="30" name="TextBox 29"/>
          <p:cNvSpPr txBox="1"/>
          <p:nvPr userDrawn="1"/>
        </p:nvSpPr>
        <p:spPr>
          <a:xfrm>
            <a:off x="3276600" y="6596390"/>
            <a:ext cx="5867400" cy="261610"/>
          </a:xfrm>
          <a:prstGeom prst="rect">
            <a:avLst/>
          </a:prstGeom>
          <a:noFill/>
        </p:spPr>
        <p:txBody>
          <a:bodyPr wrap="square" rtlCol="0">
            <a:spAutoFit/>
          </a:bodyPr>
          <a:lstStyle/>
          <a:p>
            <a:pPr algn="r"/>
            <a:r>
              <a:rPr lang="en-US" sz="1100" b="1" dirty="0">
                <a:solidFill>
                  <a:srgbClr val="101141"/>
                </a:solidFill>
                <a:latin typeface="Arial"/>
                <a:cs typeface="Arial"/>
              </a:rPr>
              <a:t>BITS </a:t>
            </a:r>
            <a:r>
              <a:rPr lang="en-US" sz="1100" dirty="0">
                <a:solidFill>
                  <a:srgbClr val="101141"/>
                </a:solidFill>
                <a:latin typeface="Arial"/>
                <a:cs typeface="Arial"/>
              </a:rPr>
              <a:t>Pilani, Deemed</a:t>
            </a:r>
            <a:r>
              <a:rPr lang="en-US" sz="1100" baseline="0" dirty="0">
                <a:solidFill>
                  <a:srgbClr val="101141"/>
                </a:solidFill>
                <a:latin typeface="Arial"/>
                <a:cs typeface="Arial"/>
              </a:rPr>
              <a:t> to be University under Section 3 of UGC Act, 1956</a:t>
            </a:r>
            <a:endParaRPr lang="en-US" sz="1100" dirty="0">
              <a:solidFill>
                <a:srgbClr val="101141"/>
              </a:solidFill>
              <a:latin typeface="Arial"/>
              <a:cs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1219200" y="381000"/>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18"/>
          <p:cNvSpPr>
            <a:spLocks noGrp="1"/>
          </p:cNvSpPr>
          <p:nvPr>
            <p:ph sz="quarter" idx="10" hasCustomPrompt="1"/>
          </p:nvPr>
        </p:nvSpPr>
        <p:spPr>
          <a:xfrm rot="5400000">
            <a:off x="5410200" y="2743200"/>
            <a:ext cx="5867400" cy="1143000"/>
          </a:xfrm>
        </p:spPr>
        <p:txBody>
          <a:bodyPr anchor="ctr" anchorCtr="0">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dirty="0"/>
              <a:t>Slide heading here and it can run in two lines</a:t>
            </a:r>
          </a:p>
        </p:txBody>
      </p:sp>
      <p:grpSp>
        <p:nvGrpSpPr>
          <p:cNvPr id="8" name="Group 7"/>
          <p:cNvGrpSpPr/>
          <p:nvPr userDrawn="1"/>
        </p:nvGrpSpPr>
        <p:grpSpPr>
          <a:xfrm rot="5400000">
            <a:off x="5006340" y="2567940"/>
            <a:ext cx="5181600" cy="45719"/>
            <a:chOff x="1905000" y="6553200"/>
            <a:chExt cx="7010400" cy="45719"/>
          </a:xfrm>
        </p:grpSpPr>
        <p:sp>
          <p:nvSpPr>
            <p:cNvPr id="9" name="Rectangle 8"/>
            <p:cNvSpPr/>
            <p:nvPr/>
          </p:nvSpPr>
          <p:spPr>
            <a:xfrm>
              <a:off x="4267200" y="6553200"/>
              <a:ext cx="2328591"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userDrawn="1"/>
          </p:nvSpPr>
          <p:spPr>
            <a:xfrm>
              <a:off x="6586809" y="6553200"/>
              <a:ext cx="2328591"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17" name="Picture 16" descr="Picture 7.png"/>
          <p:cNvPicPr>
            <a:picLocks noChangeAspect="1"/>
          </p:cNvPicPr>
          <p:nvPr userDrawn="1"/>
        </p:nvPicPr>
        <p:blipFill>
          <a:blip r:embed="rId2" cstate="print"/>
          <a:srcRect l="1923" b="5336"/>
          <a:stretch>
            <a:fillRect/>
          </a:stretch>
        </p:blipFill>
        <p:spPr>
          <a:xfrm rot="5400000">
            <a:off x="-758715" y="1131248"/>
            <a:ext cx="2193193" cy="692697"/>
          </a:xfrm>
          <a:prstGeom prst="rect">
            <a:avLst/>
          </a:prstGeom>
        </p:spPr>
      </p:pic>
      <p:sp>
        <p:nvSpPr>
          <p:cNvPr id="18" name="TextBox 17"/>
          <p:cNvSpPr txBox="1"/>
          <p:nvPr userDrawn="1"/>
        </p:nvSpPr>
        <p:spPr>
          <a:xfrm rot="5400000">
            <a:off x="-2794428" y="3808884"/>
            <a:ext cx="5867400" cy="230832"/>
          </a:xfrm>
          <a:prstGeom prst="rect">
            <a:avLst/>
          </a:prstGeom>
          <a:noFill/>
        </p:spPr>
        <p:txBody>
          <a:bodyPr wrap="square" rtlCol="0">
            <a:spAutoFit/>
          </a:bodyPr>
          <a:lstStyle/>
          <a:p>
            <a:pPr algn="r"/>
            <a:r>
              <a:rPr lang="en-US" sz="900" b="1" dirty="0">
                <a:solidFill>
                  <a:srgbClr val="101141"/>
                </a:solidFill>
                <a:latin typeface="Arial"/>
                <a:cs typeface="Arial"/>
              </a:rPr>
              <a:t>BITS </a:t>
            </a:r>
            <a:r>
              <a:rPr lang="en-US" sz="900" dirty="0">
                <a:solidFill>
                  <a:srgbClr val="101141"/>
                </a:solidFill>
                <a:latin typeface="Arial"/>
                <a:cs typeface="Arial"/>
              </a:rPr>
              <a:t>Pilani, Deemed</a:t>
            </a:r>
            <a:r>
              <a:rPr lang="en-US" sz="900" baseline="0" dirty="0">
                <a:solidFill>
                  <a:srgbClr val="101141"/>
                </a:solidFill>
                <a:latin typeface="Arial"/>
                <a:cs typeface="Arial"/>
              </a:rPr>
              <a:t> to be University under Section 3 of UGC Act, 1956</a:t>
            </a:r>
            <a:endParaRPr lang="en-US" sz="900" dirty="0">
              <a:solidFill>
                <a:srgbClr val="101141"/>
              </a:solidFill>
              <a:latin typeface="Arial"/>
              <a:cs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ustom Layout">
    <p:bg>
      <p:bgPr>
        <a:blipFill rotWithShape="1">
          <a:blip r:embed="rId2"/>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0" y="3352800"/>
            <a:ext cx="8686800" cy="2743200"/>
          </a:xfrm>
          <a:prstGeom prst="rect">
            <a:avLst/>
          </a:prstGeom>
          <a:solidFill>
            <a:srgbClr val="10114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pitchFamily="34" charset="0"/>
              <a:cs typeface="Arial" pitchFamily="34" charset="0"/>
            </a:endParaRPr>
          </a:p>
        </p:txBody>
      </p:sp>
      <p:sp>
        <p:nvSpPr>
          <p:cNvPr id="5" name="Rectangle 4"/>
          <p:cNvSpPr/>
          <p:nvPr userDrawn="1"/>
        </p:nvSpPr>
        <p:spPr>
          <a:xfrm>
            <a:off x="2895600" y="6096000"/>
            <a:ext cx="28956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userDrawn="1"/>
        </p:nvSpPr>
        <p:spPr>
          <a:xfrm>
            <a:off x="0" y="6096000"/>
            <a:ext cx="28956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userDrawn="1"/>
        </p:nvSpPr>
        <p:spPr>
          <a:xfrm>
            <a:off x="5791200" y="6096000"/>
            <a:ext cx="28956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 name="Picture 8" descr="BITS_university_logo_whitevert.png"/>
          <p:cNvPicPr>
            <a:picLocks noChangeAspect="1"/>
          </p:cNvPicPr>
          <p:nvPr userDrawn="1"/>
        </p:nvPicPr>
        <p:blipFill rotWithShape="1">
          <a:blip r:embed="rId3">
            <a:extLst>
              <a:ext uri="{28A0092B-C50C-407E-A947-70E740481C1C}">
                <a14:useLocalDpi xmlns:a14="http://schemas.microsoft.com/office/drawing/2010/main" val="0"/>
              </a:ext>
            </a:extLst>
          </a:blip>
          <a:srcRect t="2" b="28592"/>
          <a:stretch/>
        </p:blipFill>
        <p:spPr>
          <a:xfrm>
            <a:off x="76200" y="3352800"/>
            <a:ext cx="2057400" cy="1980000"/>
          </a:xfrm>
          <a:prstGeom prst="rect">
            <a:avLst/>
          </a:prstGeom>
        </p:spPr>
      </p:pic>
      <p:grpSp>
        <p:nvGrpSpPr>
          <p:cNvPr id="10" name="Group 9"/>
          <p:cNvGrpSpPr/>
          <p:nvPr userDrawn="1"/>
        </p:nvGrpSpPr>
        <p:grpSpPr>
          <a:xfrm>
            <a:off x="-76200" y="5257800"/>
            <a:ext cx="2209800" cy="685800"/>
            <a:chOff x="76200" y="2209800"/>
            <a:chExt cx="2209800" cy="685800"/>
          </a:xfrm>
        </p:grpSpPr>
        <p:sp>
          <p:nvSpPr>
            <p:cNvPr id="11" name="TextBox 10"/>
            <p:cNvSpPr txBox="1"/>
            <p:nvPr userDrawn="1"/>
          </p:nvSpPr>
          <p:spPr>
            <a:xfrm>
              <a:off x="76200" y="2209800"/>
              <a:ext cx="2209800" cy="553998"/>
            </a:xfrm>
            <a:prstGeom prst="rect">
              <a:avLst/>
            </a:prstGeom>
            <a:noFill/>
          </p:spPr>
          <p:txBody>
            <a:bodyPr wrap="square" rtlCol="0">
              <a:spAutoFit/>
            </a:bodyPr>
            <a:lstStyle/>
            <a:p>
              <a:pPr algn="ctr"/>
              <a:r>
                <a:rPr lang="en-US" sz="2900" b="1" spc="-150" dirty="0">
                  <a:solidFill>
                    <a:schemeClr val="bg1"/>
                  </a:solidFill>
                  <a:latin typeface="Arial"/>
                  <a:cs typeface="Arial"/>
                </a:rPr>
                <a:t>BITS</a:t>
              </a:r>
              <a:r>
                <a:rPr lang="en-US" sz="2900" spc="-150" dirty="0">
                  <a:solidFill>
                    <a:schemeClr val="bg1"/>
                  </a:solidFill>
                  <a:latin typeface="Arial"/>
                  <a:cs typeface="Arial"/>
                </a:rPr>
                <a:t> Pilani</a:t>
              </a:r>
            </a:p>
          </p:txBody>
        </p:sp>
        <p:sp>
          <p:nvSpPr>
            <p:cNvPr id="12" name="TextBox 11"/>
            <p:cNvSpPr txBox="1"/>
            <p:nvPr userDrawn="1"/>
          </p:nvSpPr>
          <p:spPr>
            <a:xfrm>
              <a:off x="228600" y="2664768"/>
              <a:ext cx="1905000" cy="230832"/>
            </a:xfrm>
            <a:prstGeom prst="rect">
              <a:avLst/>
            </a:prstGeom>
            <a:noFill/>
          </p:spPr>
          <p:txBody>
            <a:bodyPr wrap="square" rtlCol="0">
              <a:spAutoFit/>
            </a:bodyPr>
            <a:lstStyle/>
            <a:p>
              <a:pPr algn="ctr"/>
              <a:r>
                <a:rPr lang="en-US" sz="900" spc="-150" dirty="0">
                  <a:solidFill>
                    <a:srgbClr val="FFFFFF"/>
                  </a:solidFill>
                  <a:latin typeface="Arial"/>
                  <a:cs typeface="Arial"/>
                </a:rPr>
                <a:t>Pilani | Dubai</a:t>
              </a:r>
              <a:r>
                <a:rPr lang="en-US" sz="900" spc="-150" baseline="0" dirty="0">
                  <a:solidFill>
                    <a:srgbClr val="FFFFFF"/>
                  </a:solidFill>
                  <a:latin typeface="Arial"/>
                  <a:cs typeface="Arial"/>
                </a:rPr>
                <a:t> | Goa | Hyderabad</a:t>
              </a:r>
              <a:endParaRPr lang="en-US" sz="900" spc="-150" dirty="0">
                <a:solidFill>
                  <a:srgbClr val="FFFFFF"/>
                </a:solidFill>
                <a:latin typeface="Arial"/>
                <a:cs typeface="Arial"/>
              </a:endParaRPr>
            </a:p>
          </p:txBody>
        </p:sp>
      </p:grpSp>
      <p:sp>
        <p:nvSpPr>
          <p:cNvPr id="7" name="Content Placeholder 6"/>
          <p:cNvSpPr>
            <a:spLocks noGrp="1"/>
          </p:cNvSpPr>
          <p:nvPr>
            <p:ph sz="quarter" idx="13" hasCustomPrompt="1"/>
          </p:nvPr>
        </p:nvSpPr>
        <p:spPr>
          <a:xfrm>
            <a:off x="2514600" y="5410200"/>
            <a:ext cx="6019800" cy="533400"/>
          </a:xfrm>
        </p:spPr>
        <p:txBody>
          <a:bodyPr anchor="b" anchorCtr="0">
            <a:noAutofit/>
          </a:bodyPr>
          <a:lstStyle>
            <a:lvl1pPr marL="0" indent="0" algn="r">
              <a:lnSpc>
                <a:spcPts val="1800"/>
              </a:lnSpc>
              <a:spcBef>
                <a:spcPts val="0"/>
              </a:spcBef>
              <a:buNone/>
              <a:defRPr sz="1800" baseline="0">
                <a:solidFill>
                  <a:schemeClr val="bg1"/>
                </a:solidFill>
              </a:defRPr>
            </a:lvl1pPr>
          </a:lstStyle>
          <a:p>
            <a:pPr lvl="0"/>
            <a:r>
              <a:rPr lang="en-GB" dirty="0"/>
              <a:t>Presenter details comes here</a:t>
            </a:r>
          </a:p>
          <a:p>
            <a:pPr lvl="0"/>
            <a:r>
              <a:rPr lang="en-GB" dirty="0"/>
              <a:t>Date and other details can come here</a:t>
            </a:r>
          </a:p>
        </p:txBody>
      </p:sp>
      <p:sp>
        <p:nvSpPr>
          <p:cNvPr id="2" name="Title 1"/>
          <p:cNvSpPr>
            <a:spLocks noGrp="1"/>
          </p:cNvSpPr>
          <p:nvPr>
            <p:ph type="title" hasCustomPrompt="1"/>
          </p:nvPr>
        </p:nvSpPr>
        <p:spPr>
          <a:xfrm>
            <a:off x="2514600" y="3810000"/>
            <a:ext cx="6019800" cy="1524000"/>
          </a:xfrm>
        </p:spPr>
        <p:txBody>
          <a:bodyPr anchor="ctr" anchorCtr="0">
            <a:noAutofit/>
          </a:bodyPr>
          <a:lstStyle>
            <a:lvl1pPr algn="l">
              <a:lnSpc>
                <a:spcPts val="4000"/>
              </a:lnSpc>
              <a:defRPr sz="4400" baseline="0">
                <a:solidFill>
                  <a:schemeClr val="bg1"/>
                </a:solidFill>
              </a:defRPr>
            </a:lvl1pPr>
          </a:lstStyle>
          <a:p>
            <a:r>
              <a:rPr lang="en-GB" dirty="0"/>
              <a:t>Please enter the presentation title here</a:t>
            </a:r>
            <a:endParaRPr lang="en-US" dirty="0"/>
          </a:p>
        </p:txBody>
      </p:sp>
      <p:sp>
        <p:nvSpPr>
          <p:cNvPr id="3" name="Date Placeholder 2">
            <a:extLst>
              <a:ext uri="{FF2B5EF4-FFF2-40B4-BE49-F238E27FC236}">
                <a16:creationId xmlns:a16="http://schemas.microsoft.com/office/drawing/2014/main" id="{EF140E3B-903D-44FF-B76A-1A74F8CAA9C3}"/>
              </a:ext>
            </a:extLst>
          </p:cNvPr>
          <p:cNvSpPr>
            <a:spLocks noGrp="1"/>
          </p:cNvSpPr>
          <p:nvPr>
            <p:ph type="dt" sz="half" idx="14"/>
          </p:nvPr>
        </p:nvSpPr>
        <p:spPr/>
        <p:txBody>
          <a:bodyPr/>
          <a:lstStyle/>
          <a:p>
            <a:endParaRPr lang="en-US"/>
          </a:p>
        </p:txBody>
      </p:sp>
      <p:sp>
        <p:nvSpPr>
          <p:cNvPr id="13" name="Footer Placeholder 12">
            <a:extLst>
              <a:ext uri="{FF2B5EF4-FFF2-40B4-BE49-F238E27FC236}">
                <a16:creationId xmlns:a16="http://schemas.microsoft.com/office/drawing/2014/main" id="{9AF849AF-005D-45B2-8B61-4DDF84849F36}"/>
              </a:ext>
            </a:extLst>
          </p:cNvPr>
          <p:cNvSpPr>
            <a:spLocks noGrp="1"/>
          </p:cNvSpPr>
          <p:nvPr>
            <p:ph type="ftr" sz="quarter" idx="15"/>
          </p:nvPr>
        </p:nvSpPr>
        <p:spPr/>
        <p:txBody>
          <a:bodyPr/>
          <a:lstStyle/>
          <a:p>
            <a:endParaRPr lang="en-US"/>
          </a:p>
        </p:txBody>
      </p:sp>
      <p:sp>
        <p:nvSpPr>
          <p:cNvPr id="14" name="Slide Number Placeholder 13">
            <a:extLst>
              <a:ext uri="{FF2B5EF4-FFF2-40B4-BE49-F238E27FC236}">
                <a16:creationId xmlns:a16="http://schemas.microsoft.com/office/drawing/2014/main" id="{B81B6769-8356-43BB-A576-AD606E333014}"/>
              </a:ext>
            </a:extLst>
          </p:cNvPr>
          <p:cNvSpPr>
            <a:spLocks noGrp="1"/>
          </p:cNvSpPr>
          <p:nvPr>
            <p:ph type="sldNum" sz="quarter" idx="16"/>
          </p:nvPr>
        </p:nvSpPr>
        <p:spPr>
          <a:xfrm>
            <a:off x="7315200" y="6340475"/>
            <a:ext cx="1828800" cy="365125"/>
          </a:xfrm>
        </p:spPr>
        <p:txBody>
          <a:bodyPr/>
          <a:lstStyle/>
          <a:p>
            <a:fld id="{BC8D7E44-7D4F-4942-A8C9-2DF6BF8399E8}" type="slidenum">
              <a:rPr lang="en-US" smtClean="0"/>
              <a:pPr/>
              <a:t>‹#›</a:t>
            </a:fld>
            <a:endParaRPr lang="en-US" dirty="0"/>
          </a:p>
        </p:txBody>
      </p:sp>
    </p:spTree>
    <p:extLst>
      <p:ext uri="{BB962C8B-B14F-4D97-AF65-F5344CB8AC3E}">
        <p14:creationId xmlns:p14="http://schemas.microsoft.com/office/powerpoint/2010/main" val="1136243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7" name="Picture 2" descr="\\Server\D\jyoti\FI023_BITS_v1\styleguide img\IMG_5627_b.jpg"/>
          <p:cNvPicPr>
            <a:picLocks noChangeAspect="1" noChangeArrowheads="1"/>
          </p:cNvPicPr>
          <p:nvPr userDrawn="1"/>
        </p:nvPicPr>
        <p:blipFill>
          <a:blip r:embed="rId2"/>
          <a:srcRect/>
          <a:stretch>
            <a:fillRect/>
          </a:stretch>
        </p:blipFill>
        <p:spPr bwMode="auto">
          <a:xfrm>
            <a:off x="0" y="0"/>
            <a:ext cx="9144000" cy="6858000"/>
          </a:xfrm>
          <a:prstGeom prst="rect">
            <a:avLst/>
          </a:prstGeom>
          <a:noFill/>
        </p:spPr>
      </p:pic>
      <p:sp>
        <p:nvSpPr>
          <p:cNvPr id="8" name="Rectangle 7"/>
          <p:cNvSpPr/>
          <p:nvPr userDrawn="1"/>
        </p:nvSpPr>
        <p:spPr>
          <a:xfrm>
            <a:off x="0" y="4282182"/>
            <a:ext cx="9144000" cy="2575818"/>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5" name="Picture 14" descr="Picture 7.png"/>
          <p:cNvPicPr>
            <a:picLocks noChangeAspect="1"/>
          </p:cNvPicPr>
          <p:nvPr userDrawn="1"/>
        </p:nvPicPr>
        <p:blipFill>
          <a:blip r:embed="rId3" cstate="print"/>
          <a:srcRect l="1923" b="5336"/>
          <a:stretch>
            <a:fillRect/>
          </a:stretch>
        </p:blipFill>
        <p:spPr>
          <a:xfrm>
            <a:off x="6629400" y="-1"/>
            <a:ext cx="2193193" cy="692697"/>
          </a:xfrm>
          <a:prstGeom prst="rect">
            <a:avLst/>
          </a:prstGeom>
        </p:spPr>
      </p:pic>
      <p:sp>
        <p:nvSpPr>
          <p:cNvPr id="17" name="Content Placeholder 16"/>
          <p:cNvSpPr>
            <a:spLocks noGrp="1"/>
          </p:cNvSpPr>
          <p:nvPr>
            <p:ph sz="quarter" idx="10" hasCustomPrompt="1"/>
          </p:nvPr>
        </p:nvSpPr>
        <p:spPr>
          <a:xfrm>
            <a:off x="304800" y="4648200"/>
            <a:ext cx="8458200" cy="1600200"/>
          </a:xfrm>
        </p:spPr>
        <p:txBody>
          <a:bodyPr>
            <a:noAutofit/>
          </a:bodyPr>
          <a:lstStyle>
            <a:lvl1pPr marL="0" indent="0">
              <a:lnSpc>
                <a:spcPts val="4200"/>
              </a:lnSpc>
              <a:spcBef>
                <a:spcPts val="0"/>
              </a:spcBef>
              <a:buNone/>
              <a:defRPr sz="4000" b="1" spc="-150" baseline="0">
                <a:latin typeface="Arial" pitchFamily="34" charset="0"/>
                <a:cs typeface="Arial" pitchFamily="34" charset="0"/>
              </a:defRPr>
            </a:lvl1pPr>
          </a:lstStyle>
          <a:p>
            <a:pPr lvl="0"/>
            <a:r>
              <a:rPr lang="en-US" dirty="0"/>
              <a:t>Topic headings here </a:t>
            </a:r>
          </a:p>
          <a:p>
            <a:pPr lvl="0"/>
            <a:r>
              <a:rPr lang="en-US" dirty="0"/>
              <a:t>(separator - can run in two lines)</a:t>
            </a:r>
          </a:p>
        </p:txBody>
      </p:sp>
      <p:sp>
        <p:nvSpPr>
          <p:cNvPr id="11" name="Rectangle 10"/>
          <p:cNvSpPr/>
          <p:nvPr userDrawn="1"/>
        </p:nvSpPr>
        <p:spPr>
          <a:xfrm>
            <a:off x="2882900" y="6775450"/>
            <a:ext cx="28956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userDrawn="1"/>
        </p:nvSpPr>
        <p:spPr>
          <a:xfrm>
            <a:off x="-12700" y="6775450"/>
            <a:ext cx="28956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userDrawn="1"/>
        </p:nvSpPr>
        <p:spPr>
          <a:xfrm>
            <a:off x="5778500" y="6775450"/>
            <a:ext cx="28956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 name="Group 11"/>
          <p:cNvGrpSpPr/>
          <p:nvPr userDrawn="1"/>
        </p:nvGrpSpPr>
        <p:grpSpPr>
          <a:xfrm>
            <a:off x="6858000" y="762000"/>
            <a:ext cx="2209800" cy="685800"/>
            <a:chOff x="76200" y="2209800"/>
            <a:chExt cx="2209800" cy="685800"/>
          </a:xfrm>
        </p:grpSpPr>
        <p:sp>
          <p:nvSpPr>
            <p:cNvPr id="13" name="TextBox 12"/>
            <p:cNvSpPr txBox="1"/>
            <p:nvPr userDrawn="1"/>
          </p:nvSpPr>
          <p:spPr>
            <a:xfrm>
              <a:off x="76200" y="2209800"/>
              <a:ext cx="2209800" cy="553998"/>
            </a:xfrm>
            <a:prstGeom prst="rect">
              <a:avLst/>
            </a:prstGeom>
            <a:noFill/>
          </p:spPr>
          <p:txBody>
            <a:bodyPr wrap="square" rtlCol="0">
              <a:spAutoFit/>
            </a:bodyPr>
            <a:lstStyle/>
            <a:p>
              <a:pPr algn="ctr"/>
              <a:r>
                <a:rPr lang="en-US" sz="2900" b="1" spc="-150" dirty="0">
                  <a:solidFill>
                    <a:schemeClr val="bg1"/>
                  </a:solidFill>
                  <a:latin typeface="Arial"/>
                  <a:cs typeface="Arial"/>
                </a:rPr>
                <a:t>BITS</a:t>
              </a:r>
              <a:r>
                <a:rPr lang="en-US" sz="2900" spc="-150" dirty="0">
                  <a:solidFill>
                    <a:schemeClr val="bg1"/>
                  </a:solidFill>
                  <a:latin typeface="Arial"/>
                  <a:cs typeface="Arial"/>
                </a:rPr>
                <a:t> Pilani</a:t>
              </a:r>
            </a:p>
          </p:txBody>
        </p:sp>
        <p:sp>
          <p:nvSpPr>
            <p:cNvPr id="14" name="TextBox 13"/>
            <p:cNvSpPr txBox="1"/>
            <p:nvPr userDrawn="1"/>
          </p:nvSpPr>
          <p:spPr>
            <a:xfrm>
              <a:off x="228600" y="2664768"/>
              <a:ext cx="1905000" cy="230832"/>
            </a:xfrm>
            <a:prstGeom prst="rect">
              <a:avLst/>
            </a:prstGeom>
            <a:noFill/>
          </p:spPr>
          <p:txBody>
            <a:bodyPr wrap="square" rtlCol="0">
              <a:spAutoFit/>
            </a:bodyPr>
            <a:lstStyle/>
            <a:p>
              <a:pPr algn="ctr"/>
              <a:r>
                <a:rPr lang="en-US" sz="900" spc="-150" dirty="0">
                  <a:solidFill>
                    <a:srgbClr val="FFFFFF"/>
                  </a:solidFill>
                  <a:latin typeface="Arial"/>
                  <a:cs typeface="Arial"/>
                </a:rPr>
                <a:t>Pilani | Dubai</a:t>
              </a:r>
              <a:r>
                <a:rPr lang="en-US" sz="900" spc="-150" baseline="0" dirty="0">
                  <a:solidFill>
                    <a:srgbClr val="FFFFFF"/>
                  </a:solidFill>
                  <a:latin typeface="Arial"/>
                  <a:cs typeface="Arial"/>
                </a:rPr>
                <a:t> | Goa | Hyderabad</a:t>
              </a:r>
              <a:endParaRPr lang="en-US" sz="900" spc="-150" dirty="0">
                <a:solidFill>
                  <a:srgbClr val="FFFFFF"/>
                </a:solidFill>
                <a:latin typeface="Arial"/>
                <a:cs typeface="Arial"/>
              </a:endParaRPr>
            </a:p>
          </p:txBody>
        </p:sp>
      </p:grpSp>
      <p:sp>
        <p:nvSpPr>
          <p:cNvPr id="2" name="Date Placeholder 1">
            <a:extLst>
              <a:ext uri="{FF2B5EF4-FFF2-40B4-BE49-F238E27FC236}">
                <a16:creationId xmlns:a16="http://schemas.microsoft.com/office/drawing/2014/main" id="{FF33449E-F921-4097-ACEB-2539608ECFE2}"/>
              </a:ext>
            </a:extLst>
          </p:cNvPr>
          <p:cNvSpPr>
            <a:spLocks noGrp="1"/>
          </p:cNvSpPr>
          <p:nvPr>
            <p:ph type="dt" sz="half" idx="11"/>
          </p:nvPr>
        </p:nvSpPr>
        <p:spPr/>
        <p:txBody>
          <a:bodyPr/>
          <a:lstStyle/>
          <a:p>
            <a:endParaRPr lang="en-US"/>
          </a:p>
        </p:txBody>
      </p:sp>
      <p:sp>
        <p:nvSpPr>
          <p:cNvPr id="3" name="Footer Placeholder 2">
            <a:extLst>
              <a:ext uri="{FF2B5EF4-FFF2-40B4-BE49-F238E27FC236}">
                <a16:creationId xmlns:a16="http://schemas.microsoft.com/office/drawing/2014/main" id="{4CFB3AF7-233A-45D2-85EE-5EC3FDF5EF5F}"/>
              </a:ext>
            </a:extLst>
          </p:cNvPr>
          <p:cNvSpPr>
            <a:spLocks noGrp="1"/>
          </p:cNvSpPr>
          <p:nvPr>
            <p:ph type="ftr" sz="quarter" idx="12"/>
          </p:nvPr>
        </p:nvSpPr>
        <p:spPr/>
        <p:txBody>
          <a:bodyPr/>
          <a:lstStyle/>
          <a:p>
            <a:endParaRPr lang="en-US"/>
          </a:p>
        </p:txBody>
      </p:sp>
      <p:sp>
        <p:nvSpPr>
          <p:cNvPr id="4" name="Slide Number Placeholder 3">
            <a:extLst>
              <a:ext uri="{FF2B5EF4-FFF2-40B4-BE49-F238E27FC236}">
                <a16:creationId xmlns:a16="http://schemas.microsoft.com/office/drawing/2014/main" id="{C3ED4B6A-FADE-4F8D-8A09-32D7B65878C5}"/>
              </a:ext>
            </a:extLst>
          </p:cNvPr>
          <p:cNvSpPr>
            <a:spLocks noGrp="1"/>
          </p:cNvSpPr>
          <p:nvPr>
            <p:ph type="sldNum" sz="quarter" idx="13"/>
          </p:nvPr>
        </p:nvSpPr>
        <p:spPr>
          <a:xfrm>
            <a:off x="7010400" y="6313488"/>
            <a:ext cx="2133600" cy="365125"/>
          </a:xfrm>
        </p:spPr>
        <p:txBody>
          <a:bodyPr/>
          <a:lstStyle/>
          <a:p>
            <a:fld id="{BC8D7E44-7D4F-4942-A8C9-2DF6BF8399E8}" type="slidenum">
              <a:rPr lang="en-US" smtClean="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304800" y="1493837"/>
            <a:ext cx="82296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a:latin typeface="Arial" pitchFamily="34" charset="0"/>
                <a:cs typeface="Arial" pitchFamily="34"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Arial" pitchFamily="34" charset="0"/>
                <a:cs typeface="Arial" pitchFamily="34" charset="0"/>
              </a:defRPr>
            </a:lvl2pPr>
          </a:lstStyle>
          <a:p>
            <a:pPr marL="342900" marR="0" lvl="0" indent="-342900" algn="l" defTabSz="914400" rtl="0" eaLnBrk="1" fontAlgn="auto" latinLnBrk="0" hangingPunct="1">
              <a:lnSpc>
                <a:spcPct val="100000"/>
              </a:lnSpc>
              <a:spcBef>
                <a:spcPct val="20000"/>
              </a:spcBef>
              <a:spcAft>
                <a:spcPts val="0"/>
              </a:spcAft>
              <a:buClr>
                <a:srgbClr val="101141"/>
              </a:buClr>
              <a:buSzTx/>
              <a:buFont typeface="Arial" pitchFamily="34" charset="0"/>
              <a:buChar char="•"/>
              <a:tabLst/>
              <a:defRPr/>
            </a:pPr>
            <a:r>
              <a:rPr kumimoji="0" lang="en-GB" sz="2400" u="none" strike="noStrike" kern="1200" cap="none" spc="0" normalizeH="0" baseline="0" noProof="0" dirty="0" err="1">
                <a:ln>
                  <a:noFill/>
                </a:ln>
                <a:solidFill>
                  <a:srgbClr val="101141"/>
                </a:solidFill>
                <a:effectLst/>
                <a:uLnTx/>
                <a:uFillTx/>
                <a:latin typeface="Arial"/>
                <a:cs typeface="Arial"/>
              </a:rPr>
              <a:t>Lorem</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ipsum</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dolor</a:t>
            </a:r>
            <a:r>
              <a:rPr kumimoji="0" lang="en-GB" sz="2400" u="none" strike="noStrike" kern="1200" cap="none" spc="0" normalizeH="0" noProof="0" dirty="0">
                <a:ln>
                  <a:noFill/>
                </a:ln>
                <a:solidFill>
                  <a:srgbClr val="101141"/>
                </a:solidFill>
                <a:effectLst/>
                <a:uLnTx/>
                <a:uFillTx/>
                <a:latin typeface="Arial"/>
                <a:cs typeface="Arial"/>
              </a:rPr>
              <a:t> sit </a:t>
            </a:r>
            <a:r>
              <a:rPr kumimoji="0" lang="en-GB" sz="2400" u="none" strike="noStrike" kern="1200" cap="none" spc="0" normalizeH="0" noProof="0" dirty="0" err="1">
                <a:ln>
                  <a:noFill/>
                </a:ln>
                <a:solidFill>
                  <a:srgbClr val="101141"/>
                </a:solidFill>
                <a:effectLst/>
                <a:uLnTx/>
                <a:uFillTx/>
                <a:latin typeface="Arial"/>
                <a:cs typeface="Arial"/>
              </a:rPr>
              <a:t>amet</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dolor</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ipsum</a:t>
            </a:r>
            <a:r>
              <a:rPr kumimoji="0" lang="en-GB" sz="2400" u="none" strike="noStrike" kern="1200" cap="none" spc="0" normalizeH="0" noProof="0" dirty="0">
                <a:ln>
                  <a:noFill/>
                </a:ln>
                <a:solidFill>
                  <a:srgbClr val="101141"/>
                </a:solidFill>
                <a:effectLst/>
                <a:uLnTx/>
                <a:uFillTx/>
                <a:latin typeface="Arial"/>
                <a:cs typeface="Arial"/>
              </a:rPr>
              <a:t> </a:t>
            </a: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lang="en-US" dirty="0"/>
              <a:t>Second level</a:t>
            </a: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lang="en-US" dirty="0"/>
              <a:t>Second level</a:t>
            </a: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lang="en-US" dirty="0"/>
              <a:t>Second level</a:t>
            </a: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lang="en-US" dirty="0"/>
              <a:t>Second level</a:t>
            </a: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lang="en-US" dirty="0"/>
              <a:t>Second level</a:t>
            </a:r>
            <a:endParaRPr kumimoji="0" lang="en-GB" sz="2400" u="none" strike="noStrike" kern="1200" cap="none" spc="0" normalizeH="0" noProof="0" dirty="0">
              <a:ln>
                <a:noFill/>
              </a:ln>
              <a:solidFill>
                <a:srgbClr val="101141"/>
              </a:solidFill>
              <a:effectLst/>
              <a:uLnTx/>
              <a:uFillTx/>
              <a:latin typeface="Arial"/>
              <a:cs typeface="Arial"/>
            </a:endParaRPr>
          </a:p>
          <a:p>
            <a:pPr marL="342900" marR="0" lvl="0" indent="-342900" algn="l" defTabSz="914400" rtl="0" eaLnBrk="1" fontAlgn="auto" latinLnBrk="0" hangingPunct="1">
              <a:lnSpc>
                <a:spcPct val="100000"/>
              </a:lnSpc>
              <a:spcBef>
                <a:spcPct val="20000"/>
              </a:spcBef>
              <a:spcAft>
                <a:spcPts val="0"/>
              </a:spcAft>
              <a:buClr>
                <a:srgbClr val="101141"/>
              </a:buClr>
              <a:buSzTx/>
              <a:buFont typeface="Arial" pitchFamily="34" charset="0"/>
              <a:buChar char="•"/>
              <a:tabLst/>
              <a:defRPr/>
            </a:pPr>
            <a:r>
              <a:rPr kumimoji="0" lang="en-GB" sz="2400" u="none" strike="noStrike" kern="1200" cap="none" spc="0" normalizeH="0" baseline="0" noProof="0" dirty="0" err="1">
                <a:ln>
                  <a:noFill/>
                </a:ln>
                <a:solidFill>
                  <a:srgbClr val="101141"/>
                </a:solidFill>
                <a:effectLst/>
                <a:uLnTx/>
                <a:uFillTx/>
                <a:latin typeface="Arial"/>
                <a:cs typeface="Arial"/>
              </a:rPr>
              <a:t>Lorem</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ipsum</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dolor</a:t>
            </a:r>
            <a:r>
              <a:rPr kumimoji="0" lang="en-GB" sz="2400" u="none" strike="noStrike" kern="1200" cap="none" spc="0" normalizeH="0" noProof="0" dirty="0">
                <a:ln>
                  <a:noFill/>
                </a:ln>
                <a:solidFill>
                  <a:srgbClr val="101141"/>
                </a:solidFill>
                <a:effectLst/>
                <a:uLnTx/>
                <a:uFillTx/>
                <a:latin typeface="Arial"/>
                <a:cs typeface="Arial"/>
              </a:rPr>
              <a:t> sit </a:t>
            </a:r>
            <a:r>
              <a:rPr kumimoji="0" lang="en-GB" sz="2400" u="none" strike="noStrike" kern="1200" cap="none" spc="0" normalizeH="0" noProof="0" dirty="0" err="1">
                <a:ln>
                  <a:noFill/>
                </a:ln>
                <a:solidFill>
                  <a:srgbClr val="101141"/>
                </a:solidFill>
                <a:effectLst/>
                <a:uLnTx/>
                <a:uFillTx/>
                <a:latin typeface="Arial"/>
                <a:cs typeface="Arial"/>
              </a:rPr>
              <a:t>amet</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dolor</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ipsum</a:t>
            </a:r>
            <a:r>
              <a:rPr kumimoji="0" lang="en-GB" sz="2400" u="none" strike="noStrike" kern="1200" cap="none" spc="0" normalizeH="0" noProof="0" dirty="0">
                <a:ln>
                  <a:noFill/>
                </a:ln>
                <a:solidFill>
                  <a:srgbClr val="101141"/>
                </a:solidFill>
                <a:effectLst/>
                <a:uLnTx/>
                <a:uFillTx/>
                <a:latin typeface="Arial"/>
                <a:cs typeface="Arial"/>
              </a:rPr>
              <a:t> </a:t>
            </a:r>
            <a:endParaRPr lang="en-US" dirty="0"/>
          </a:p>
          <a:p>
            <a:pPr marL="342900" marR="0" lvl="0" indent="-342900" algn="l" defTabSz="914400" rtl="0" eaLnBrk="1" fontAlgn="auto" latinLnBrk="0" hangingPunct="1">
              <a:lnSpc>
                <a:spcPct val="100000"/>
              </a:lnSpc>
              <a:spcBef>
                <a:spcPct val="20000"/>
              </a:spcBef>
              <a:spcAft>
                <a:spcPts val="0"/>
              </a:spcAft>
              <a:buClr>
                <a:srgbClr val="101141"/>
              </a:buClr>
              <a:buSzTx/>
              <a:buFont typeface="Arial" pitchFamily="34" charset="0"/>
              <a:buChar char="•"/>
              <a:tabLst/>
              <a:defRPr/>
            </a:pPr>
            <a:r>
              <a:rPr kumimoji="0" lang="en-GB" sz="2400" u="none" strike="noStrike" kern="1200" cap="none" spc="0" normalizeH="0" baseline="0" noProof="0" dirty="0" err="1">
                <a:ln>
                  <a:noFill/>
                </a:ln>
                <a:solidFill>
                  <a:srgbClr val="101141"/>
                </a:solidFill>
                <a:effectLst/>
                <a:uLnTx/>
                <a:uFillTx/>
                <a:latin typeface="Arial"/>
                <a:cs typeface="Arial"/>
              </a:rPr>
              <a:t>Lorem</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ipsum</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dolor</a:t>
            </a:r>
            <a:r>
              <a:rPr kumimoji="0" lang="en-GB" sz="2400" u="none" strike="noStrike" kern="1200" cap="none" spc="0" normalizeH="0" noProof="0" dirty="0">
                <a:ln>
                  <a:noFill/>
                </a:ln>
                <a:solidFill>
                  <a:srgbClr val="101141"/>
                </a:solidFill>
                <a:effectLst/>
                <a:uLnTx/>
                <a:uFillTx/>
                <a:latin typeface="Arial"/>
                <a:cs typeface="Arial"/>
              </a:rPr>
              <a:t> sit </a:t>
            </a:r>
            <a:r>
              <a:rPr kumimoji="0" lang="en-GB" sz="2400" u="none" strike="noStrike" kern="1200" cap="none" spc="0" normalizeH="0" noProof="0" dirty="0" err="1">
                <a:ln>
                  <a:noFill/>
                </a:ln>
                <a:solidFill>
                  <a:srgbClr val="101141"/>
                </a:solidFill>
                <a:effectLst/>
                <a:uLnTx/>
                <a:uFillTx/>
                <a:latin typeface="Arial"/>
                <a:cs typeface="Arial"/>
              </a:rPr>
              <a:t>amet</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dolor</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ipsum</a:t>
            </a:r>
            <a:r>
              <a:rPr kumimoji="0" lang="en-GB" sz="2400" u="none" strike="noStrike" kern="1200" cap="none" spc="0" normalizeH="0" noProof="0" dirty="0">
                <a:ln>
                  <a:noFill/>
                </a:ln>
                <a:solidFill>
                  <a:srgbClr val="101141"/>
                </a:solidFill>
                <a:effectLst/>
                <a:uLnTx/>
                <a:uFillTx/>
                <a:latin typeface="Arial"/>
                <a:cs typeface="Arial"/>
              </a:rPr>
              <a:t> </a:t>
            </a:r>
            <a:endParaRPr lang="en-US" dirty="0"/>
          </a:p>
          <a:p>
            <a:pPr marL="342900" marR="0" lvl="0" indent="-342900" algn="l" defTabSz="914400" rtl="0" eaLnBrk="1" fontAlgn="auto" latinLnBrk="0" hangingPunct="1">
              <a:lnSpc>
                <a:spcPct val="100000"/>
              </a:lnSpc>
              <a:spcBef>
                <a:spcPct val="20000"/>
              </a:spcBef>
              <a:spcAft>
                <a:spcPts val="0"/>
              </a:spcAft>
              <a:buClr>
                <a:srgbClr val="101141"/>
              </a:buClr>
              <a:buSzTx/>
              <a:buFont typeface="Arial" pitchFamily="34" charset="0"/>
              <a:buChar char="•"/>
              <a:tabLst/>
              <a:defRPr/>
            </a:pPr>
            <a:r>
              <a:rPr kumimoji="0" lang="en-GB" sz="2400" u="none" strike="noStrike" kern="1200" cap="none" spc="0" normalizeH="0" baseline="0" noProof="0" dirty="0" err="1">
                <a:ln>
                  <a:noFill/>
                </a:ln>
                <a:solidFill>
                  <a:srgbClr val="101141"/>
                </a:solidFill>
                <a:effectLst/>
                <a:uLnTx/>
                <a:uFillTx/>
                <a:latin typeface="Arial"/>
                <a:cs typeface="Arial"/>
              </a:rPr>
              <a:t>Lorem</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ipsum</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dolor</a:t>
            </a:r>
            <a:r>
              <a:rPr kumimoji="0" lang="en-GB" sz="2400" u="none" strike="noStrike" kern="1200" cap="none" spc="0" normalizeH="0" noProof="0" dirty="0">
                <a:ln>
                  <a:noFill/>
                </a:ln>
                <a:solidFill>
                  <a:srgbClr val="101141"/>
                </a:solidFill>
                <a:effectLst/>
                <a:uLnTx/>
                <a:uFillTx/>
                <a:latin typeface="Arial"/>
                <a:cs typeface="Arial"/>
              </a:rPr>
              <a:t> sit </a:t>
            </a:r>
            <a:r>
              <a:rPr kumimoji="0" lang="en-GB" sz="2400" u="none" strike="noStrike" kern="1200" cap="none" spc="0" normalizeH="0" noProof="0" dirty="0" err="1">
                <a:ln>
                  <a:noFill/>
                </a:ln>
                <a:solidFill>
                  <a:srgbClr val="101141"/>
                </a:solidFill>
                <a:effectLst/>
                <a:uLnTx/>
                <a:uFillTx/>
                <a:latin typeface="Arial"/>
                <a:cs typeface="Arial"/>
              </a:rPr>
              <a:t>amet</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dolor</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ipsum</a:t>
            </a:r>
            <a:r>
              <a:rPr kumimoji="0" lang="en-GB" sz="2400" u="none" strike="noStrike" kern="1200" cap="none" spc="0" normalizeH="0" noProof="0" dirty="0">
                <a:ln>
                  <a:noFill/>
                </a:ln>
                <a:solidFill>
                  <a:srgbClr val="101141"/>
                </a:solidFill>
                <a:effectLst/>
                <a:uLnTx/>
                <a:uFillTx/>
                <a:latin typeface="Arial"/>
                <a:cs typeface="Arial"/>
              </a:rPr>
              <a:t> </a:t>
            </a:r>
            <a:endParaRPr lang="en-US" dirty="0"/>
          </a:p>
        </p:txBody>
      </p:sp>
      <p:sp>
        <p:nvSpPr>
          <p:cNvPr id="7" name="TextBox 6"/>
          <p:cNvSpPr txBox="1"/>
          <p:nvPr userDrawn="1"/>
        </p:nvSpPr>
        <p:spPr>
          <a:xfrm>
            <a:off x="3276600" y="6596390"/>
            <a:ext cx="5867400" cy="261610"/>
          </a:xfrm>
          <a:prstGeom prst="rect">
            <a:avLst/>
          </a:prstGeom>
          <a:noFill/>
        </p:spPr>
        <p:txBody>
          <a:bodyPr wrap="square" rtlCol="0">
            <a:spAutoFit/>
          </a:bodyPr>
          <a:lstStyle/>
          <a:p>
            <a:pPr algn="r"/>
            <a:r>
              <a:rPr lang="en-US" sz="1100" b="1" dirty="0">
                <a:solidFill>
                  <a:srgbClr val="101141"/>
                </a:solidFill>
                <a:latin typeface="Arial"/>
                <a:cs typeface="Arial"/>
              </a:rPr>
              <a:t>BITS </a:t>
            </a:r>
            <a:r>
              <a:rPr lang="en-US" sz="1100" dirty="0">
                <a:solidFill>
                  <a:srgbClr val="101141"/>
                </a:solidFill>
                <a:latin typeface="Arial"/>
                <a:cs typeface="Arial"/>
              </a:rPr>
              <a:t>Pilani, Deemed</a:t>
            </a:r>
            <a:r>
              <a:rPr lang="en-US" sz="1100" baseline="0" dirty="0">
                <a:solidFill>
                  <a:srgbClr val="101141"/>
                </a:solidFill>
                <a:latin typeface="Arial"/>
                <a:cs typeface="Arial"/>
              </a:rPr>
              <a:t> to be University under Section 3 of UGC Act, 1956</a:t>
            </a:r>
            <a:endParaRPr lang="en-US" sz="1100" dirty="0">
              <a:solidFill>
                <a:srgbClr val="101141"/>
              </a:solidFill>
              <a:latin typeface="Arial"/>
              <a:cs typeface="Arial"/>
            </a:endParaRPr>
          </a:p>
        </p:txBody>
      </p:sp>
      <p:grpSp>
        <p:nvGrpSpPr>
          <p:cNvPr id="12" name="Group 11"/>
          <p:cNvGrpSpPr/>
          <p:nvPr userDrawn="1"/>
        </p:nvGrpSpPr>
        <p:grpSpPr>
          <a:xfrm>
            <a:off x="2083888" y="6550671"/>
            <a:ext cx="7060112" cy="48665"/>
            <a:chOff x="2083888" y="6550671"/>
            <a:chExt cx="7060112" cy="48665"/>
          </a:xfrm>
        </p:grpSpPr>
        <p:sp>
          <p:nvSpPr>
            <p:cNvPr id="13" name="Rectangle 12"/>
            <p:cNvSpPr/>
            <p:nvPr/>
          </p:nvSpPr>
          <p:spPr>
            <a:xfrm>
              <a:off x="4630476" y="6550672"/>
              <a:ext cx="2328591" cy="48664"/>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6907874" y="6550671"/>
              <a:ext cx="2236126" cy="45719"/>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2083888" y="6550672"/>
              <a:ext cx="2580680" cy="48664"/>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16" name="Picture 15" descr="Picture 7.png"/>
          <p:cNvPicPr>
            <a:picLocks noChangeAspect="1"/>
          </p:cNvPicPr>
          <p:nvPr userDrawn="1"/>
        </p:nvPicPr>
        <p:blipFill>
          <a:blip r:embed="rId2" cstate="print"/>
          <a:srcRect l="1923" b="5336"/>
          <a:stretch>
            <a:fillRect/>
          </a:stretch>
        </p:blipFill>
        <p:spPr>
          <a:xfrm>
            <a:off x="6629400" y="-1"/>
            <a:ext cx="2193193" cy="692697"/>
          </a:xfrm>
          <a:prstGeom prst="rect">
            <a:avLst/>
          </a:prstGeom>
        </p:spPr>
      </p:pic>
      <p:grpSp>
        <p:nvGrpSpPr>
          <p:cNvPr id="19" name="Group 18"/>
          <p:cNvGrpSpPr/>
          <p:nvPr userDrawn="1"/>
        </p:nvGrpSpPr>
        <p:grpSpPr>
          <a:xfrm>
            <a:off x="2133600" y="6558112"/>
            <a:ext cx="7010400" cy="45719"/>
            <a:chOff x="1905000" y="6553200"/>
            <a:chExt cx="7010400" cy="45719"/>
          </a:xfrm>
        </p:grpSpPr>
        <p:sp>
          <p:nvSpPr>
            <p:cNvPr id="20" name="Rectangle 19"/>
            <p:cNvSpPr/>
            <p:nvPr/>
          </p:nvSpPr>
          <p:spPr>
            <a:xfrm>
              <a:off x="4267200" y="6553200"/>
              <a:ext cx="2328591"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userDrawn="1"/>
          </p:nvSpPr>
          <p:spPr>
            <a:xfrm>
              <a:off x="6586809" y="6553200"/>
              <a:ext cx="2328591"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3" name="Group 22"/>
          <p:cNvGrpSpPr/>
          <p:nvPr userDrawn="1"/>
        </p:nvGrpSpPr>
        <p:grpSpPr>
          <a:xfrm>
            <a:off x="0" y="1295400"/>
            <a:ext cx="7010400" cy="45719"/>
            <a:chOff x="1905000" y="6553200"/>
            <a:chExt cx="7010400" cy="45719"/>
          </a:xfrm>
        </p:grpSpPr>
        <p:sp>
          <p:nvSpPr>
            <p:cNvPr id="24" name="Rectangle 23"/>
            <p:cNvSpPr/>
            <p:nvPr/>
          </p:nvSpPr>
          <p:spPr>
            <a:xfrm>
              <a:off x="4267200" y="6553200"/>
              <a:ext cx="2328591"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p:cNvSpPr/>
            <p:nvPr userDrawn="1"/>
          </p:nvSpPr>
          <p:spPr>
            <a:xfrm>
              <a:off x="6586809" y="6553200"/>
              <a:ext cx="2328591"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7" name="Content Placeholder 18"/>
          <p:cNvSpPr>
            <a:spLocks noGrp="1"/>
          </p:cNvSpPr>
          <p:nvPr>
            <p:ph sz="quarter" idx="10" hasCustomPrompt="1"/>
          </p:nvPr>
        </p:nvSpPr>
        <p:spPr>
          <a:xfrm>
            <a:off x="304800" y="152400"/>
            <a:ext cx="6324600" cy="1143000"/>
          </a:xfrm>
        </p:spPr>
        <p:txBody>
          <a:bodyPr anchor="ctr" anchorCtr="0">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dirty="0"/>
              <a:t>Slide heading here and it can run in two lines</a:t>
            </a:r>
          </a:p>
        </p:txBody>
      </p:sp>
      <p:sp>
        <p:nvSpPr>
          <p:cNvPr id="4" name="Content Placeholder 3">
            <a:extLst>
              <a:ext uri="{FF2B5EF4-FFF2-40B4-BE49-F238E27FC236}">
                <a16:creationId xmlns:a16="http://schemas.microsoft.com/office/drawing/2014/main" id="{6FA95B91-80DC-439F-8C70-3B1EBFBBF1F5}"/>
              </a:ext>
            </a:extLst>
          </p:cNvPr>
          <p:cNvSpPr>
            <a:spLocks noGrp="1"/>
          </p:cNvSpPr>
          <p:nvPr>
            <p:ph sz="quarter" idx="11"/>
          </p:nvPr>
        </p:nvSpPr>
        <p:spPr>
          <a:xfrm>
            <a:off x="4495800" y="6363741"/>
            <a:ext cx="914400" cy="9144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A4116052-1273-4EC0-ADD6-422E16AA4781}"/>
              </a:ext>
            </a:extLst>
          </p:cNvPr>
          <p:cNvSpPr>
            <a:spLocks noGrp="1"/>
          </p:cNvSpPr>
          <p:nvPr>
            <p:ph type="dt" sz="half" idx="12"/>
          </p:nvPr>
        </p:nvSpPr>
        <p:spPr/>
        <p:txBody>
          <a:bodyPr/>
          <a:lstStyle/>
          <a:p>
            <a:endParaRPr lang="en-US"/>
          </a:p>
        </p:txBody>
      </p:sp>
      <p:sp>
        <p:nvSpPr>
          <p:cNvPr id="6" name="Footer Placeholder 5">
            <a:extLst>
              <a:ext uri="{FF2B5EF4-FFF2-40B4-BE49-F238E27FC236}">
                <a16:creationId xmlns:a16="http://schemas.microsoft.com/office/drawing/2014/main" id="{4FDE8E7A-623C-40DD-A712-BEEDA93A9756}"/>
              </a:ext>
            </a:extLst>
          </p:cNvPr>
          <p:cNvSpPr>
            <a:spLocks noGrp="1"/>
          </p:cNvSpPr>
          <p:nvPr>
            <p:ph type="ftr" sz="quarter" idx="13"/>
          </p:nvPr>
        </p:nvSpPr>
        <p:spPr/>
        <p:txBody>
          <a:bodyPr/>
          <a:lstStyle/>
          <a:p>
            <a:endParaRPr lang="en-US"/>
          </a:p>
        </p:txBody>
      </p:sp>
      <p:sp>
        <p:nvSpPr>
          <p:cNvPr id="8" name="Slide Number Placeholder 7">
            <a:extLst>
              <a:ext uri="{FF2B5EF4-FFF2-40B4-BE49-F238E27FC236}">
                <a16:creationId xmlns:a16="http://schemas.microsoft.com/office/drawing/2014/main" id="{0CD26A9A-C7D3-441E-9815-2014756B5490}"/>
              </a:ext>
            </a:extLst>
          </p:cNvPr>
          <p:cNvSpPr>
            <a:spLocks noGrp="1"/>
          </p:cNvSpPr>
          <p:nvPr>
            <p:ph type="sldNum" sz="quarter" idx="14"/>
          </p:nvPr>
        </p:nvSpPr>
        <p:spPr>
          <a:xfrm>
            <a:off x="7010400" y="6101551"/>
            <a:ext cx="2133600" cy="365125"/>
          </a:xfrm>
        </p:spPr>
        <p:txBody>
          <a:bodyPr/>
          <a:lstStyle/>
          <a:p>
            <a:fld id="{BC8D7E44-7D4F-4942-A8C9-2DF6BF8399E8}" type="slidenum">
              <a:rPr lang="en-US" smtClean="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pic>
        <p:nvPicPr>
          <p:cNvPr id="17" name="Picture 16" descr="Picture 7.png"/>
          <p:cNvPicPr>
            <a:picLocks noChangeAspect="1"/>
          </p:cNvPicPr>
          <p:nvPr userDrawn="1"/>
        </p:nvPicPr>
        <p:blipFill>
          <a:blip r:embed="rId2" cstate="print"/>
          <a:srcRect l="1923" b="5336"/>
          <a:stretch>
            <a:fillRect/>
          </a:stretch>
        </p:blipFill>
        <p:spPr>
          <a:xfrm>
            <a:off x="6629400" y="-1"/>
            <a:ext cx="2193193" cy="692697"/>
          </a:xfrm>
          <a:prstGeom prst="rect">
            <a:avLst/>
          </a:prstGeom>
        </p:spPr>
      </p:pic>
      <p:sp>
        <p:nvSpPr>
          <p:cNvPr id="3" name="Content Placeholder 2"/>
          <p:cNvSpPr>
            <a:spLocks noGrp="1"/>
          </p:cNvSpPr>
          <p:nvPr userDrawn="1">
            <p:ph sz="half" idx="1" hasCustomPrompt="1"/>
          </p:nvPr>
        </p:nvSpPr>
        <p:spPr>
          <a:xfrm>
            <a:off x="457200" y="1600200"/>
            <a:ext cx="40386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800"/>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vl2pPr>
            <a:lvl3pPr>
              <a:defRPr sz="2000"/>
            </a:lvl3pPr>
            <a:lvl4pPr>
              <a:defRPr sz="1800"/>
            </a:lvl4pPr>
            <a:lvl5pPr>
              <a:defRPr sz="1800"/>
            </a:lvl5pPr>
            <a:lvl6pPr>
              <a:defRPr sz="1800"/>
            </a:lvl6pPr>
            <a:lvl7pPr>
              <a:defRPr sz="1800"/>
            </a:lvl7pPr>
            <a:lvl8pPr>
              <a:defRPr sz="1800"/>
            </a:lvl8pPr>
            <a:lvl9pPr>
              <a:defRPr sz="1800"/>
            </a:lvl9pPr>
          </a:lstStyle>
          <a:p>
            <a:pPr marL="342900" marR="0" lvl="0" indent="-342900" algn="l" defTabSz="914400" rtl="0" eaLnBrk="1" fontAlgn="auto" latinLnBrk="0" hangingPunct="1">
              <a:lnSpc>
                <a:spcPct val="100000"/>
              </a:lnSpc>
              <a:spcBef>
                <a:spcPct val="20000"/>
              </a:spcBef>
              <a:spcAft>
                <a:spcPts val="0"/>
              </a:spcAft>
              <a:buClr>
                <a:srgbClr val="101141"/>
              </a:buClr>
              <a:buSzTx/>
              <a:buFont typeface="Arial" pitchFamily="34" charset="0"/>
              <a:buChar char="•"/>
              <a:tabLst/>
              <a:defRPr/>
            </a:pPr>
            <a:r>
              <a:rPr kumimoji="0" lang="en-GB" sz="2400" u="none" strike="noStrike" kern="1200" cap="none" spc="0" normalizeH="0" baseline="0" noProof="0" dirty="0" err="1">
                <a:ln>
                  <a:noFill/>
                </a:ln>
                <a:solidFill>
                  <a:srgbClr val="101141"/>
                </a:solidFill>
                <a:effectLst/>
                <a:uLnTx/>
                <a:uFillTx/>
                <a:latin typeface="Arial"/>
                <a:cs typeface="Arial"/>
              </a:rPr>
              <a:t>Lorem</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ipsum</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dolor</a:t>
            </a:r>
            <a:r>
              <a:rPr kumimoji="0" lang="en-GB" sz="2400" u="none" strike="noStrike" kern="1200" cap="none" spc="0" normalizeH="0" noProof="0" dirty="0">
                <a:ln>
                  <a:noFill/>
                </a:ln>
                <a:solidFill>
                  <a:srgbClr val="101141"/>
                </a:solidFill>
                <a:effectLst/>
                <a:uLnTx/>
                <a:uFillTx/>
                <a:latin typeface="Arial"/>
                <a:cs typeface="Arial"/>
              </a:rPr>
              <a:t> sit </a:t>
            </a:r>
            <a:r>
              <a:rPr kumimoji="0" lang="en-GB" sz="2400" u="none" strike="noStrike" kern="1200" cap="none" spc="0" normalizeH="0" noProof="0" dirty="0" err="1">
                <a:ln>
                  <a:noFill/>
                </a:ln>
                <a:solidFill>
                  <a:srgbClr val="101141"/>
                </a:solidFill>
                <a:effectLst/>
                <a:uLnTx/>
                <a:uFillTx/>
                <a:latin typeface="Arial"/>
                <a:cs typeface="Arial"/>
              </a:rPr>
              <a:t>amet</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dolor</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ipsum</a:t>
            </a:r>
            <a:r>
              <a:rPr kumimoji="0" lang="en-GB" sz="2400" u="none" strike="noStrike" kern="1200" cap="none" spc="0" normalizeH="0" noProof="0" dirty="0">
                <a:ln>
                  <a:noFill/>
                </a:ln>
                <a:solidFill>
                  <a:srgbClr val="101141"/>
                </a:solidFill>
                <a:effectLst/>
                <a:uLnTx/>
                <a:uFillTx/>
                <a:latin typeface="Arial"/>
                <a:cs typeface="Arial"/>
              </a:rPr>
              <a:t> </a:t>
            </a: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lang="en-US" dirty="0"/>
              <a:t>Second level</a:t>
            </a: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lang="en-US" dirty="0"/>
              <a:t>Second level</a:t>
            </a: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lang="en-US" dirty="0"/>
              <a:t>Second level</a:t>
            </a: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lang="en-US" dirty="0"/>
              <a:t>Second level</a:t>
            </a:r>
            <a:endParaRPr kumimoji="0" lang="en-GB" sz="2400" u="none" strike="noStrike" kern="1200" cap="none" spc="0" normalizeH="0" noProof="0" dirty="0">
              <a:ln>
                <a:noFill/>
              </a:ln>
              <a:solidFill>
                <a:srgbClr val="101141"/>
              </a:solidFill>
              <a:effectLst/>
              <a:uLnTx/>
              <a:uFillTx/>
              <a:latin typeface="Arial"/>
              <a:cs typeface="Arial"/>
            </a:endParaRPr>
          </a:p>
          <a:p>
            <a:pPr marL="342900" marR="0" lvl="0" indent="-342900" algn="l" defTabSz="914400" rtl="0" eaLnBrk="1" fontAlgn="auto" latinLnBrk="0" hangingPunct="1">
              <a:lnSpc>
                <a:spcPct val="100000"/>
              </a:lnSpc>
              <a:spcBef>
                <a:spcPct val="20000"/>
              </a:spcBef>
              <a:spcAft>
                <a:spcPts val="0"/>
              </a:spcAft>
              <a:buClr>
                <a:srgbClr val="101141"/>
              </a:buClr>
              <a:buSzTx/>
              <a:buFont typeface="Arial" pitchFamily="34" charset="0"/>
              <a:buChar char="•"/>
              <a:tabLst/>
              <a:defRPr/>
            </a:pPr>
            <a:r>
              <a:rPr kumimoji="0" lang="en-GB" sz="2400" u="none" strike="noStrike" kern="1200" cap="none" spc="0" normalizeH="0" baseline="0" noProof="0" dirty="0" err="1">
                <a:ln>
                  <a:noFill/>
                </a:ln>
                <a:solidFill>
                  <a:srgbClr val="101141"/>
                </a:solidFill>
                <a:effectLst/>
                <a:uLnTx/>
                <a:uFillTx/>
                <a:latin typeface="Arial"/>
                <a:cs typeface="Arial"/>
              </a:rPr>
              <a:t>Lorem</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ipsum</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dolor</a:t>
            </a:r>
            <a:r>
              <a:rPr kumimoji="0" lang="en-GB" sz="2400" u="none" strike="noStrike" kern="1200" cap="none" spc="0" normalizeH="0" noProof="0" dirty="0">
                <a:ln>
                  <a:noFill/>
                </a:ln>
                <a:solidFill>
                  <a:srgbClr val="101141"/>
                </a:solidFill>
                <a:effectLst/>
                <a:uLnTx/>
                <a:uFillTx/>
                <a:latin typeface="Arial"/>
                <a:cs typeface="Arial"/>
              </a:rPr>
              <a:t> sit </a:t>
            </a:r>
            <a:r>
              <a:rPr kumimoji="0" lang="en-GB" sz="2400" u="none" strike="noStrike" kern="1200" cap="none" spc="0" normalizeH="0" noProof="0" dirty="0" err="1">
                <a:ln>
                  <a:noFill/>
                </a:ln>
                <a:solidFill>
                  <a:srgbClr val="101141"/>
                </a:solidFill>
                <a:effectLst/>
                <a:uLnTx/>
                <a:uFillTx/>
                <a:latin typeface="Arial"/>
                <a:cs typeface="Arial"/>
              </a:rPr>
              <a:t>amet</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dolor</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ipsum</a:t>
            </a:r>
            <a:r>
              <a:rPr kumimoji="0" lang="en-GB" sz="2400" u="none" strike="noStrike" kern="1200" cap="none" spc="0" normalizeH="0" noProof="0" dirty="0">
                <a:ln>
                  <a:noFill/>
                </a:ln>
                <a:solidFill>
                  <a:srgbClr val="101141"/>
                </a:solidFill>
                <a:effectLst/>
                <a:uLnTx/>
                <a:uFillTx/>
                <a:latin typeface="Arial"/>
                <a:cs typeface="Arial"/>
              </a:rPr>
              <a:t> </a:t>
            </a:r>
          </a:p>
          <a:p>
            <a:pPr marL="342900" marR="0" lvl="0" indent="-342900" algn="l" defTabSz="914400" rtl="0" eaLnBrk="1" fontAlgn="auto" latinLnBrk="0" hangingPunct="1">
              <a:lnSpc>
                <a:spcPct val="100000"/>
              </a:lnSpc>
              <a:spcBef>
                <a:spcPct val="20000"/>
              </a:spcBef>
              <a:spcAft>
                <a:spcPts val="0"/>
              </a:spcAft>
              <a:buClr>
                <a:srgbClr val="101141"/>
              </a:buClr>
              <a:buSzTx/>
              <a:buFont typeface="Arial" pitchFamily="34" charset="0"/>
              <a:buChar char="•"/>
              <a:tabLst/>
              <a:defRPr/>
            </a:pPr>
            <a:r>
              <a:rPr kumimoji="0" lang="en-GB" sz="2400" u="none" strike="noStrike" kern="1200" cap="none" spc="0" normalizeH="0" baseline="0" noProof="0" dirty="0" err="1">
                <a:ln>
                  <a:noFill/>
                </a:ln>
                <a:solidFill>
                  <a:srgbClr val="101141"/>
                </a:solidFill>
                <a:effectLst/>
                <a:uLnTx/>
                <a:uFillTx/>
                <a:latin typeface="Arial"/>
                <a:cs typeface="Arial"/>
              </a:rPr>
              <a:t>Lorem</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ipsum</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dolor</a:t>
            </a:r>
            <a:r>
              <a:rPr kumimoji="0" lang="en-GB" sz="2400" u="none" strike="noStrike" kern="1200" cap="none" spc="0" normalizeH="0" noProof="0" dirty="0">
                <a:ln>
                  <a:noFill/>
                </a:ln>
                <a:solidFill>
                  <a:srgbClr val="101141"/>
                </a:solidFill>
                <a:effectLst/>
                <a:uLnTx/>
                <a:uFillTx/>
                <a:latin typeface="Arial"/>
                <a:cs typeface="Arial"/>
              </a:rPr>
              <a:t> sit </a:t>
            </a:r>
            <a:r>
              <a:rPr kumimoji="0" lang="en-GB" sz="2400" u="none" strike="noStrike" kern="1200" cap="none" spc="0" normalizeH="0" noProof="0" dirty="0" err="1">
                <a:ln>
                  <a:noFill/>
                </a:ln>
                <a:solidFill>
                  <a:srgbClr val="101141"/>
                </a:solidFill>
                <a:effectLst/>
                <a:uLnTx/>
                <a:uFillTx/>
                <a:latin typeface="Arial"/>
                <a:cs typeface="Arial"/>
              </a:rPr>
              <a:t>amet</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dolor</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ipsum</a:t>
            </a:r>
            <a:r>
              <a:rPr kumimoji="0" lang="en-GB" sz="2400" u="none" strike="noStrike" kern="1200" cap="none" spc="0" normalizeH="0" noProof="0" dirty="0">
                <a:ln>
                  <a:noFill/>
                </a:ln>
                <a:solidFill>
                  <a:srgbClr val="101141"/>
                </a:solidFill>
                <a:effectLst/>
                <a:uLnTx/>
                <a:uFillTx/>
                <a:latin typeface="Arial"/>
                <a:cs typeface="Arial"/>
              </a:rPr>
              <a:t> </a:t>
            </a: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endParaRPr lang="en-US" dirty="0"/>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endParaRPr lang="en-US" dirty="0"/>
          </a:p>
        </p:txBody>
      </p:sp>
      <p:sp>
        <p:nvSpPr>
          <p:cNvPr id="4" name="Content Placeholder 3"/>
          <p:cNvSpPr>
            <a:spLocks noGrp="1"/>
          </p:cNvSpPr>
          <p:nvPr userDrawn="1">
            <p:ph sz="half" idx="2" hasCustomPrompt="1"/>
          </p:nvPr>
        </p:nvSpPr>
        <p:spPr>
          <a:xfrm>
            <a:off x="4953000" y="1600200"/>
            <a:ext cx="40386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800"/>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Arial" pitchFamily="34" charset="0"/>
                <a:cs typeface="Arial" pitchFamily="34" charset="0"/>
              </a:defRPr>
            </a:lvl2pPr>
            <a:lvl3pPr>
              <a:defRPr sz="2000"/>
            </a:lvl3pPr>
            <a:lvl4pPr>
              <a:defRPr sz="1800"/>
            </a:lvl4pPr>
            <a:lvl5pPr>
              <a:defRPr sz="1800"/>
            </a:lvl5pPr>
            <a:lvl6pPr>
              <a:defRPr sz="1800"/>
            </a:lvl6pPr>
            <a:lvl7pPr>
              <a:defRPr sz="1800"/>
            </a:lvl7pPr>
            <a:lvl8pPr>
              <a:defRPr sz="1800"/>
            </a:lvl8pPr>
            <a:lvl9pPr>
              <a:defRPr sz="1800"/>
            </a:lvl9pPr>
          </a:lstStyle>
          <a:p>
            <a:pPr marL="342900" marR="0" lvl="0" indent="-342900" algn="l" defTabSz="914400" rtl="0" eaLnBrk="1" fontAlgn="auto" latinLnBrk="0" hangingPunct="1">
              <a:lnSpc>
                <a:spcPct val="100000"/>
              </a:lnSpc>
              <a:spcBef>
                <a:spcPct val="20000"/>
              </a:spcBef>
              <a:spcAft>
                <a:spcPts val="0"/>
              </a:spcAft>
              <a:buClr>
                <a:srgbClr val="101141"/>
              </a:buClr>
              <a:buSzTx/>
              <a:buFont typeface="Arial" pitchFamily="34" charset="0"/>
              <a:buChar char="•"/>
              <a:tabLst/>
              <a:defRPr/>
            </a:pPr>
            <a:r>
              <a:rPr kumimoji="0" lang="en-GB" sz="2400" u="none" strike="noStrike" kern="1200" cap="none" spc="0" normalizeH="0" baseline="0" noProof="0" dirty="0" err="1">
                <a:ln>
                  <a:noFill/>
                </a:ln>
                <a:solidFill>
                  <a:srgbClr val="101141"/>
                </a:solidFill>
                <a:effectLst/>
                <a:uLnTx/>
                <a:uFillTx/>
                <a:latin typeface="Arial"/>
                <a:cs typeface="Arial"/>
              </a:rPr>
              <a:t>Lorem</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ipsum</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dolor</a:t>
            </a:r>
            <a:r>
              <a:rPr kumimoji="0" lang="en-GB" sz="2400" u="none" strike="noStrike" kern="1200" cap="none" spc="0" normalizeH="0" noProof="0" dirty="0">
                <a:ln>
                  <a:noFill/>
                </a:ln>
                <a:solidFill>
                  <a:srgbClr val="101141"/>
                </a:solidFill>
                <a:effectLst/>
                <a:uLnTx/>
                <a:uFillTx/>
                <a:latin typeface="Arial"/>
                <a:cs typeface="Arial"/>
              </a:rPr>
              <a:t> sit </a:t>
            </a:r>
            <a:r>
              <a:rPr kumimoji="0" lang="en-GB" sz="2400" u="none" strike="noStrike" kern="1200" cap="none" spc="0" normalizeH="0" noProof="0" dirty="0" err="1">
                <a:ln>
                  <a:noFill/>
                </a:ln>
                <a:solidFill>
                  <a:srgbClr val="101141"/>
                </a:solidFill>
                <a:effectLst/>
                <a:uLnTx/>
                <a:uFillTx/>
                <a:latin typeface="Arial"/>
                <a:cs typeface="Arial"/>
              </a:rPr>
              <a:t>amet</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dolor</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ipsum</a:t>
            </a:r>
            <a:r>
              <a:rPr kumimoji="0" lang="en-GB" sz="2400" u="none" strike="noStrike" kern="1200" cap="none" spc="0" normalizeH="0" noProof="0" dirty="0">
                <a:ln>
                  <a:noFill/>
                </a:ln>
                <a:solidFill>
                  <a:srgbClr val="101141"/>
                </a:solidFill>
                <a:effectLst/>
                <a:uLnTx/>
                <a:uFillTx/>
                <a:latin typeface="Arial"/>
                <a:cs typeface="Arial"/>
              </a:rPr>
              <a:t> </a:t>
            </a:r>
          </a:p>
          <a:p>
            <a:pPr lvl="1"/>
            <a:r>
              <a:rPr lang="en-US" dirty="0"/>
              <a:t>Second level</a:t>
            </a: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lang="en-US" dirty="0"/>
              <a:t>Second level</a:t>
            </a: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lang="en-US" dirty="0"/>
              <a:t>Second level</a:t>
            </a: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r>
              <a:rPr lang="en-US" dirty="0"/>
              <a:t>Second level</a:t>
            </a:r>
            <a:endParaRPr kumimoji="0" lang="en-GB" sz="2400" u="none" strike="noStrike" kern="1200" cap="none" spc="0" normalizeH="0" noProof="0" dirty="0">
              <a:ln>
                <a:noFill/>
              </a:ln>
              <a:solidFill>
                <a:srgbClr val="101141"/>
              </a:solidFill>
              <a:effectLst/>
              <a:uLnTx/>
              <a:uFillTx/>
              <a:latin typeface="Arial"/>
              <a:cs typeface="Arial"/>
            </a:endParaRPr>
          </a:p>
          <a:p>
            <a:pPr marL="342900" marR="0" lvl="0" indent="-342900" algn="l" defTabSz="914400" rtl="0" eaLnBrk="1" fontAlgn="auto" latinLnBrk="0" hangingPunct="1">
              <a:lnSpc>
                <a:spcPct val="100000"/>
              </a:lnSpc>
              <a:spcBef>
                <a:spcPct val="20000"/>
              </a:spcBef>
              <a:spcAft>
                <a:spcPts val="0"/>
              </a:spcAft>
              <a:buClr>
                <a:srgbClr val="101141"/>
              </a:buClr>
              <a:buSzTx/>
              <a:buFont typeface="Arial" pitchFamily="34" charset="0"/>
              <a:buChar char="•"/>
              <a:tabLst/>
              <a:defRPr/>
            </a:pPr>
            <a:r>
              <a:rPr kumimoji="0" lang="en-GB" sz="2400" u="none" strike="noStrike" kern="1200" cap="none" spc="0" normalizeH="0" baseline="0" noProof="0" dirty="0" err="1">
                <a:ln>
                  <a:noFill/>
                </a:ln>
                <a:solidFill>
                  <a:srgbClr val="101141"/>
                </a:solidFill>
                <a:effectLst/>
                <a:uLnTx/>
                <a:uFillTx/>
                <a:latin typeface="Arial"/>
                <a:cs typeface="Arial"/>
              </a:rPr>
              <a:t>Lorem</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ipsum</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dolor</a:t>
            </a:r>
            <a:r>
              <a:rPr kumimoji="0" lang="en-GB" sz="2400" u="none" strike="noStrike" kern="1200" cap="none" spc="0" normalizeH="0" noProof="0" dirty="0">
                <a:ln>
                  <a:noFill/>
                </a:ln>
                <a:solidFill>
                  <a:srgbClr val="101141"/>
                </a:solidFill>
                <a:effectLst/>
                <a:uLnTx/>
                <a:uFillTx/>
                <a:latin typeface="Arial"/>
                <a:cs typeface="Arial"/>
              </a:rPr>
              <a:t> sit </a:t>
            </a:r>
            <a:r>
              <a:rPr kumimoji="0" lang="en-GB" sz="2400" u="none" strike="noStrike" kern="1200" cap="none" spc="0" normalizeH="0" noProof="0" dirty="0" err="1">
                <a:ln>
                  <a:noFill/>
                </a:ln>
                <a:solidFill>
                  <a:srgbClr val="101141"/>
                </a:solidFill>
                <a:effectLst/>
                <a:uLnTx/>
                <a:uFillTx/>
                <a:latin typeface="Arial"/>
                <a:cs typeface="Arial"/>
              </a:rPr>
              <a:t>amet</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dolor</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ipsum</a:t>
            </a:r>
            <a:r>
              <a:rPr kumimoji="0" lang="en-GB" sz="2400" u="none" strike="noStrike" kern="1200" cap="none" spc="0" normalizeH="0" noProof="0" dirty="0">
                <a:ln>
                  <a:noFill/>
                </a:ln>
                <a:solidFill>
                  <a:srgbClr val="101141"/>
                </a:solidFill>
                <a:effectLst/>
                <a:uLnTx/>
                <a:uFillTx/>
                <a:latin typeface="Arial"/>
                <a:cs typeface="Arial"/>
              </a:rPr>
              <a:t> </a:t>
            </a:r>
          </a:p>
          <a:p>
            <a:pPr marL="342900" marR="0" lvl="0" indent="-342900" algn="l" defTabSz="914400" rtl="0" eaLnBrk="1" fontAlgn="auto" latinLnBrk="0" hangingPunct="1">
              <a:lnSpc>
                <a:spcPct val="100000"/>
              </a:lnSpc>
              <a:spcBef>
                <a:spcPct val="20000"/>
              </a:spcBef>
              <a:spcAft>
                <a:spcPts val="0"/>
              </a:spcAft>
              <a:buClr>
                <a:srgbClr val="101141"/>
              </a:buClr>
              <a:buSzTx/>
              <a:buFont typeface="Arial" pitchFamily="34" charset="0"/>
              <a:buChar char="•"/>
              <a:tabLst/>
              <a:defRPr/>
            </a:pPr>
            <a:r>
              <a:rPr kumimoji="0" lang="en-GB" sz="2400" u="none" strike="noStrike" kern="1200" cap="none" spc="0" normalizeH="0" baseline="0" noProof="0" dirty="0" err="1">
                <a:ln>
                  <a:noFill/>
                </a:ln>
                <a:solidFill>
                  <a:srgbClr val="101141"/>
                </a:solidFill>
                <a:effectLst/>
                <a:uLnTx/>
                <a:uFillTx/>
                <a:latin typeface="Arial"/>
                <a:cs typeface="Arial"/>
              </a:rPr>
              <a:t>Lorem</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ipsum</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dolor</a:t>
            </a:r>
            <a:r>
              <a:rPr kumimoji="0" lang="en-GB" sz="2400" u="none" strike="noStrike" kern="1200" cap="none" spc="0" normalizeH="0" noProof="0" dirty="0">
                <a:ln>
                  <a:noFill/>
                </a:ln>
                <a:solidFill>
                  <a:srgbClr val="101141"/>
                </a:solidFill>
                <a:effectLst/>
                <a:uLnTx/>
                <a:uFillTx/>
                <a:latin typeface="Arial"/>
                <a:cs typeface="Arial"/>
              </a:rPr>
              <a:t> sit </a:t>
            </a:r>
            <a:r>
              <a:rPr kumimoji="0" lang="en-GB" sz="2400" u="none" strike="noStrike" kern="1200" cap="none" spc="0" normalizeH="0" noProof="0" dirty="0" err="1">
                <a:ln>
                  <a:noFill/>
                </a:ln>
                <a:solidFill>
                  <a:srgbClr val="101141"/>
                </a:solidFill>
                <a:effectLst/>
                <a:uLnTx/>
                <a:uFillTx/>
                <a:latin typeface="Arial"/>
                <a:cs typeface="Arial"/>
              </a:rPr>
              <a:t>amet</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dolor</a:t>
            </a:r>
            <a:r>
              <a:rPr kumimoji="0" lang="en-GB" sz="2400" u="none" strike="noStrike" kern="1200" cap="none" spc="0" normalizeH="0" noProof="0" dirty="0">
                <a:ln>
                  <a:noFill/>
                </a:ln>
                <a:solidFill>
                  <a:srgbClr val="101141"/>
                </a:solidFill>
                <a:effectLst/>
                <a:uLnTx/>
                <a:uFillTx/>
                <a:latin typeface="Arial"/>
                <a:cs typeface="Arial"/>
              </a:rPr>
              <a:t> </a:t>
            </a:r>
            <a:r>
              <a:rPr kumimoji="0" lang="en-GB" sz="2400" u="none" strike="noStrike" kern="1200" cap="none" spc="0" normalizeH="0" noProof="0" dirty="0" err="1">
                <a:ln>
                  <a:noFill/>
                </a:ln>
                <a:solidFill>
                  <a:srgbClr val="101141"/>
                </a:solidFill>
                <a:effectLst/>
                <a:uLnTx/>
                <a:uFillTx/>
                <a:latin typeface="Arial"/>
                <a:cs typeface="Arial"/>
              </a:rPr>
              <a:t>ipsum</a:t>
            </a:r>
            <a:r>
              <a:rPr kumimoji="0" lang="en-GB" sz="2400" u="none" strike="noStrike" kern="1200" cap="none" spc="0" normalizeH="0" noProof="0" dirty="0">
                <a:ln>
                  <a:noFill/>
                </a:ln>
                <a:solidFill>
                  <a:srgbClr val="101141"/>
                </a:solidFill>
                <a:effectLst/>
                <a:uLnTx/>
                <a:uFillTx/>
                <a:latin typeface="Arial"/>
                <a:cs typeface="Arial"/>
              </a:rPr>
              <a:t> </a:t>
            </a:r>
          </a:p>
          <a:p>
            <a:pPr lvl="1"/>
            <a:endParaRPr lang="en-US" dirty="0"/>
          </a:p>
          <a:p>
            <a:pPr lvl="1"/>
            <a:endParaRPr lang="en-US" dirty="0"/>
          </a:p>
        </p:txBody>
      </p:sp>
      <p:sp>
        <p:nvSpPr>
          <p:cNvPr id="19" name="Content Placeholder 18"/>
          <p:cNvSpPr>
            <a:spLocks noGrp="1"/>
          </p:cNvSpPr>
          <p:nvPr userDrawn="1">
            <p:ph sz="quarter" idx="10" hasCustomPrompt="1"/>
          </p:nvPr>
        </p:nvSpPr>
        <p:spPr>
          <a:xfrm>
            <a:off x="304800" y="152400"/>
            <a:ext cx="6324600" cy="1143000"/>
          </a:xfrm>
        </p:spPr>
        <p:txBody>
          <a:bodyPr anchor="ctr" anchorCtr="0">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dirty="0"/>
              <a:t>Slide heading here and it can run in two lines</a:t>
            </a:r>
          </a:p>
        </p:txBody>
      </p:sp>
      <p:grpSp>
        <p:nvGrpSpPr>
          <p:cNvPr id="20" name="Group 19"/>
          <p:cNvGrpSpPr/>
          <p:nvPr userDrawn="1"/>
        </p:nvGrpSpPr>
        <p:grpSpPr>
          <a:xfrm>
            <a:off x="0" y="1295400"/>
            <a:ext cx="7010400" cy="45719"/>
            <a:chOff x="1905000" y="6553200"/>
            <a:chExt cx="7010400" cy="45719"/>
          </a:xfrm>
        </p:grpSpPr>
        <p:sp>
          <p:nvSpPr>
            <p:cNvPr id="21" name="Rectangle 20"/>
            <p:cNvSpPr/>
            <p:nvPr/>
          </p:nvSpPr>
          <p:spPr>
            <a:xfrm>
              <a:off x="4267200" y="6553200"/>
              <a:ext cx="2328591"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p:cNvSpPr/>
            <p:nvPr userDrawn="1"/>
          </p:nvSpPr>
          <p:spPr>
            <a:xfrm>
              <a:off x="6586809" y="6553200"/>
              <a:ext cx="2328591"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9" name="Group 28"/>
          <p:cNvGrpSpPr/>
          <p:nvPr userDrawn="1"/>
        </p:nvGrpSpPr>
        <p:grpSpPr>
          <a:xfrm>
            <a:off x="2133600" y="6553200"/>
            <a:ext cx="7010400" cy="45719"/>
            <a:chOff x="1905000" y="6553200"/>
            <a:chExt cx="7010400" cy="45719"/>
          </a:xfrm>
        </p:grpSpPr>
        <p:sp>
          <p:nvSpPr>
            <p:cNvPr id="30" name="Rectangle 29"/>
            <p:cNvSpPr/>
            <p:nvPr/>
          </p:nvSpPr>
          <p:spPr>
            <a:xfrm>
              <a:off x="4267200" y="6553200"/>
              <a:ext cx="2328591"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ectangle 30"/>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ectangle 31"/>
            <p:cNvSpPr/>
            <p:nvPr userDrawn="1"/>
          </p:nvSpPr>
          <p:spPr>
            <a:xfrm>
              <a:off x="6586809" y="6553200"/>
              <a:ext cx="2328591"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3" name="TextBox 32"/>
          <p:cNvSpPr txBox="1"/>
          <p:nvPr userDrawn="1"/>
        </p:nvSpPr>
        <p:spPr>
          <a:xfrm>
            <a:off x="3276600" y="6596390"/>
            <a:ext cx="5867400" cy="261610"/>
          </a:xfrm>
          <a:prstGeom prst="rect">
            <a:avLst/>
          </a:prstGeom>
          <a:noFill/>
        </p:spPr>
        <p:txBody>
          <a:bodyPr wrap="square" rtlCol="0">
            <a:spAutoFit/>
          </a:bodyPr>
          <a:lstStyle/>
          <a:p>
            <a:pPr algn="r"/>
            <a:r>
              <a:rPr lang="en-US" sz="1100" b="1" dirty="0">
                <a:solidFill>
                  <a:srgbClr val="101141"/>
                </a:solidFill>
                <a:latin typeface="Arial"/>
                <a:cs typeface="Arial"/>
              </a:rPr>
              <a:t>BITS </a:t>
            </a:r>
            <a:r>
              <a:rPr lang="en-US" sz="1100" dirty="0">
                <a:solidFill>
                  <a:srgbClr val="101141"/>
                </a:solidFill>
                <a:latin typeface="Arial"/>
                <a:cs typeface="Arial"/>
              </a:rPr>
              <a:t>Pilani, Deemed</a:t>
            </a:r>
            <a:r>
              <a:rPr lang="en-US" sz="1100" baseline="0" dirty="0">
                <a:solidFill>
                  <a:srgbClr val="101141"/>
                </a:solidFill>
                <a:latin typeface="Arial"/>
                <a:cs typeface="Arial"/>
              </a:rPr>
              <a:t> to be University under Section 3 of UGC Act, 1956</a:t>
            </a:r>
            <a:endParaRPr lang="en-US" sz="1100" dirty="0">
              <a:solidFill>
                <a:srgbClr val="101141"/>
              </a:solidFill>
              <a:latin typeface="Arial"/>
              <a:cs typeface="Arial"/>
            </a:endParaRPr>
          </a:p>
        </p:txBody>
      </p:sp>
      <p:sp>
        <p:nvSpPr>
          <p:cNvPr id="2" name="Date Placeholder 1">
            <a:extLst>
              <a:ext uri="{FF2B5EF4-FFF2-40B4-BE49-F238E27FC236}">
                <a16:creationId xmlns:a16="http://schemas.microsoft.com/office/drawing/2014/main" id="{6ED4B0F8-D031-4A9E-92CA-E8B9C130C62F}"/>
              </a:ext>
            </a:extLst>
          </p:cNvPr>
          <p:cNvSpPr>
            <a:spLocks noGrp="1"/>
          </p:cNvSpPr>
          <p:nvPr>
            <p:ph type="dt" sz="half" idx="11"/>
          </p:nvPr>
        </p:nvSpPr>
        <p:spPr/>
        <p:txBody>
          <a:bodyPr/>
          <a:lstStyle/>
          <a:p>
            <a:endParaRPr lang="en-US"/>
          </a:p>
        </p:txBody>
      </p:sp>
      <p:sp>
        <p:nvSpPr>
          <p:cNvPr id="5" name="Footer Placeholder 4">
            <a:extLst>
              <a:ext uri="{FF2B5EF4-FFF2-40B4-BE49-F238E27FC236}">
                <a16:creationId xmlns:a16="http://schemas.microsoft.com/office/drawing/2014/main" id="{B7088829-EECA-49B6-9EB3-BCB216DDBB94}"/>
              </a:ext>
            </a:extLst>
          </p:cNvPr>
          <p:cNvSpPr>
            <a:spLocks noGrp="1"/>
          </p:cNvSpPr>
          <p:nvPr>
            <p:ph type="ftr" sz="quarter" idx="12"/>
          </p:nvPr>
        </p:nvSpPr>
        <p:spPr/>
        <p:txBody>
          <a:bodyPr/>
          <a:lstStyle/>
          <a:p>
            <a:endParaRPr lang="en-US"/>
          </a:p>
        </p:txBody>
      </p:sp>
      <p:sp>
        <p:nvSpPr>
          <p:cNvPr id="6" name="Slide Number Placeholder 5">
            <a:extLst>
              <a:ext uri="{FF2B5EF4-FFF2-40B4-BE49-F238E27FC236}">
                <a16:creationId xmlns:a16="http://schemas.microsoft.com/office/drawing/2014/main" id="{27A03438-FC3D-42A9-8AF7-A14C2054D949}"/>
              </a:ext>
            </a:extLst>
          </p:cNvPr>
          <p:cNvSpPr>
            <a:spLocks noGrp="1"/>
          </p:cNvSpPr>
          <p:nvPr>
            <p:ph type="sldNum" sz="quarter" idx="13"/>
          </p:nvPr>
        </p:nvSpPr>
        <p:spPr>
          <a:xfrm>
            <a:off x="6972300" y="6142574"/>
            <a:ext cx="2133600" cy="403541"/>
          </a:xfrm>
        </p:spPr>
        <p:txBody>
          <a:bodyPr/>
          <a:lstStyle/>
          <a:p>
            <a:fld id="{BC8D7E44-7D4F-4942-A8C9-2DF6BF8399E8}" type="slidenum">
              <a:rPr lang="en-US" smtClean="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535112"/>
            <a:ext cx="4040188" cy="82708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362199"/>
            <a:ext cx="4040188" cy="37639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2"/>
            <a:ext cx="4041775" cy="82708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362199"/>
            <a:ext cx="4041775" cy="37639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18"/>
          <p:cNvSpPr>
            <a:spLocks noGrp="1"/>
          </p:cNvSpPr>
          <p:nvPr>
            <p:ph sz="quarter" idx="10" hasCustomPrompt="1"/>
          </p:nvPr>
        </p:nvSpPr>
        <p:spPr>
          <a:xfrm>
            <a:off x="304800" y="152400"/>
            <a:ext cx="6324600" cy="1143000"/>
          </a:xfrm>
        </p:spPr>
        <p:txBody>
          <a:bodyPr anchor="ctr" anchorCtr="0">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dirty="0"/>
              <a:t>Slide heading here and it can run in two lines</a:t>
            </a:r>
          </a:p>
        </p:txBody>
      </p:sp>
      <p:grpSp>
        <p:nvGrpSpPr>
          <p:cNvPr id="11" name="Group 10"/>
          <p:cNvGrpSpPr/>
          <p:nvPr userDrawn="1"/>
        </p:nvGrpSpPr>
        <p:grpSpPr>
          <a:xfrm>
            <a:off x="0" y="1295400"/>
            <a:ext cx="7010400" cy="45719"/>
            <a:chOff x="1905000" y="6553200"/>
            <a:chExt cx="7010400" cy="45719"/>
          </a:xfrm>
        </p:grpSpPr>
        <p:sp>
          <p:nvSpPr>
            <p:cNvPr id="12" name="Rectangle 11"/>
            <p:cNvSpPr/>
            <p:nvPr/>
          </p:nvSpPr>
          <p:spPr>
            <a:xfrm>
              <a:off x="4267200" y="6553200"/>
              <a:ext cx="2328591"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userDrawn="1"/>
          </p:nvSpPr>
          <p:spPr>
            <a:xfrm>
              <a:off x="6586809" y="6553200"/>
              <a:ext cx="2328591"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6" name="Group 15"/>
          <p:cNvGrpSpPr/>
          <p:nvPr userDrawn="1"/>
        </p:nvGrpSpPr>
        <p:grpSpPr>
          <a:xfrm>
            <a:off x="2133600" y="6553200"/>
            <a:ext cx="7010400" cy="45719"/>
            <a:chOff x="1905000" y="6553200"/>
            <a:chExt cx="7010400" cy="45719"/>
          </a:xfrm>
        </p:grpSpPr>
        <p:sp>
          <p:nvSpPr>
            <p:cNvPr id="17" name="Rectangle 16"/>
            <p:cNvSpPr/>
            <p:nvPr/>
          </p:nvSpPr>
          <p:spPr>
            <a:xfrm>
              <a:off x="4267200" y="6553200"/>
              <a:ext cx="2328591"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userDrawn="1"/>
          </p:nvSpPr>
          <p:spPr>
            <a:xfrm>
              <a:off x="6586809" y="6553200"/>
              <a:ext cx="2328591"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20" name="Picture 19" descr="Picture 7.png"/>
          <p:cNvPicPr>
            <a:picLocks noChangeAspect="1"/>
          </p:cNvPicPr>
          <p:nvPr userDrawn="1"/>
        </p:nvPicPr>
        <p:blipFill>
          <a:blip r:embed="rId2" cstate="print"/>
          <a:srcRect l="1923" b="5336"/>
          <a:stretch>
            <a:fillRect/>
          </a:stretch>
        </p:blipFill>
        <p:spPr>
          <a:xfrm>
            <a:off x="6629400" y="-1"/>
            <a:ext cx="2193193" cy="692697"/>
          </a:xfrm>
          <a:prstGeom prst="rect">
            <a:avLst/>
          </a:prstGeom>
        </p:spPr>
      </p:pic>
      <p:sp>
        <p:nvSpPr>
          <p:cNvPr id="21" name="TextBox 20"/>
          <p:cNvSpPr txBox="1"/>
          <p:nvPr userDrawn="1"/>
        </p:nvSpPr>
        <p:spPr>
          <a:xfrm>
            <a:off x="3314700" y="6598919"/>
            <a:ext cx="5867400" cy="261610"/>
          </a:xfrm>
          <a:prstGeom prst="rect">
            <a:avLst/>
          </a:prstGeom>
          <a:noFill/>
        </p:spPr>
        <p:txBody>
          <a:bodyPr wrap="square" rtlCol="0">
            <a:spAutoFit/>
          </a:bodyPr>
          <a:lstStyle/>
          <a:p>
            <a:pPr algn="r"/>
            <a:r>
              <a:rPr lang="en-US" sz="1100" b="1" dirty="0">
                <a:solidFill>
                  <a:srgbClr val="101141"/>
                </a:solidFill>
                <a:latin typeface="Arial"/>
                <a:cs typeface="Arial"/>
              </a:rPr>
              <a:t>BITS </a:t>
            </a:r>
            <a:r>
              <a:rPr lang="en-US" sz="1100" dirty="0">
                <a:solidFill>
                  <a:srgbClr val="101141"/>
                </a:solidFill>
                <a:latin typeface="Arial"/>
                <a:cs typeface="Arial"/>
              </a:rPr>
              <a:t>Pilani, Deemed</a:t>
            </a:r>
            <a:r>
              <a:rPr lang="en-US" sz="1100" baseline="0" dirty="0">
                <a:solidFill>
                  <a:srgbClr val="101141"/>
                </a:solidFill>
                <a:latin typeface="Arial"/>
                <a:cs typeface="Arial"/>
              </a:rPr>
              <a:t> to be University under Section 3 of UGC Act, 1956</a:t>
            </a:r>
            <a:endParaRPr lang="en-US" sz="1100" dirty="0">
              <a:solidFill>
                <a:srgbClr val="101141"/>
              </a:solidFill>
              <a:latin typeface="Arial"/>
              <a:cs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5" name="Content Placeholder 18"/>
          <p:cNvSpPr>
            <a:spLocks noGrp="1"/>
          </p:cNvSpPr>
          <p:nvPr>
            <p:ph sz="quarter" idx="10" hasCustomPrompt="1"/>
          </p:nvPr>
        </p:nvSpPr>
        <p:spPr>
          <a:xfrm>
            <a:off x="304800" y="152400"/>
            <a:ext cx="6324600" cy="1143000"/>
          </a:xfrm>
        </p:spPr>
        <p:txBody>
          <a:bodyPr anchor="ctr" anchorCtr="0">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dirty="0"/>
              <a:t>Slide heading here and it can run in two lines</a:t>
            </a:r>
          </a:p>
        </p:txBody>
      </p:sp>
      <p:grpSp>
        <p:nvGrpSpPr>
          <p:cNvPr id="6" name="Group 5"/>
          <p:cNvGrpSpPr/>
          <p:nvPr userDrawn="1"/>
        </p:nvGrpSpPr>
        <p:grpSpPr>
          <a:xfrm>
            <a:off x="0" y="1295400"/>
            <a:ext cx="7010400" cy="45719"/>
            <a:chOff x="1905000" y="6553200"/>
            <a:chExt cx="7010400" cy="45719"/>
          </a:xfrm>
        </p:grpSpPr>
        <p:sp>
          <p:nvSpPr>
            <p:cNvPr id="7" name="Rectangle 6"/>
            <p:cNvSpPr/>
            <p:nvPr/>
          </p:nvSpPr>
          <p:spPr>
            <a:xfrm>
              <a:off x="4267200" y="6553200"/>
              <a:ext cx="2328591"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userDrawn="1"/>
          </p:nvSpPr>
          <p:spPr>
            <a:xfrm>
              <a:off x="6586809" y="6553200"/>
              <a:ext cx="2328591"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1" name="Group 10"/>
          <p:cNvGrpSpPr/>
          <p:nvPr userDrawn="1"/>
        </p:nvGrpSpPr>
        <p:grpSpPr>
          <a:xfrm>
            <a:off x="2133600" y="6553200"/>
            <a:ext cx="7010400" cy="45719"/>
            <a:chOff x="1905000" y="6553200"/>
            <a:chExt cx="7010400" cy="45719"/>
          </a:xfrm>
        </p:grpSpPr>
        <p:sp>
          <p:nvSpPr>
            <p:cNvPr id="12" name="Rectangle 11"/>
            <p:cNvSpPr/>
            <p:nvPr/>
          </p:nvSpPr>
          <p:spPr>
            <a:xfrm>
              <a:off x="4267200" y="6553200"/>
              <a:ext cx="2328591"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userDrawn="1"/>
          </p:nvSpPr>
          <p:spPr>
            <a:xfrm>
              <a:off x="6586809" y="6553200"/>
              <a:ext cx="2328591"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15" name="Picture 14" descr="Picture 7.png"/>
          <p:cNvPicPr>
            <a:picLocks noChangeAspect="1"/>
          </p:cNvPicPr>
          <p:nvPr userDrawn="1"/>
        </p:nvPicPr>
        <p:blipFill>
          <a:blip r:embed="rId2" cstate="print"/>
          <a:srcRect l="1923" b="5336"/>
          <a:stretch>
            <a:fillRect/>
          </a:stretch>
        </p:blipFill>
        <p:spPr>
          <a:xfrm>
            <a:off x="6629400" y="-1"/>
            <a:ext cx="2193193" cy="692697"/>
          </a:xfrm>
          <a:prstGeom prst="rect">
            <a:avLst/>
          </a:prstGeom>
        </p:spPr>
      </p:pic>
      <p:sp>
        <p:nvSpPr>
          <p:cNvPr id="16" name="TextBox 15"/>
          <p:cNvSpPr txBox="1"/>
          <p:nvPr userDrawn="1"/>
        </p:nvSpPr>
        <p:spPr>
          <a:xfrm>
            <a:off x="3276600" y="6596390"/>
            <a:ext cx="5867400" cy="261610"/>
          </a:xfrm>
          <a:prstGeom prst="rect">
            <a:avLst/>
          </a:prstGeom>
          <a:noFill/>
        </p:spPr>
        <p:txBody>
          <a:bodyPr wrap="square" rtlCol="0">
            <a:spAutoFit/>
          </a:bodyPr>
          <a:lstStyle/>
          <a:p>
            <a:pPr algn="r"/>
            <a:r>
              <a:rPr lang="en-US" sz="1100" b="1" dirty="0">
                <a:solidFill>
                  <a:srgbClr val="101141"/>
                </a:solidFill>
                <a:latin typeface="Arial"/>
                <a:cs typeface="Arial"/>
              </a:rPr>
              <a:t>BITS </a:t>
            </a:r>
            <a:r>
              <a:rPr lang="en-US" sz="1100" dirty="0">
                <a:solidFill>
                  <a:srgbClr val="101141"/>
                </a:solidFill>
                <a:latin typeface="Arial"/>
                <a:cs typeface="Arial"/>
              </a:rPr>
              <a:t>Pilani, Deemed</a:t>
            </a:r>
            <a:r>
              <a:rPr lang="en-US" sz="1100" baseline="0" dirty="0">
                <a:solidFill>
                  <a:srgbClr val="101141"/>
                </a:solidFill>
                <a:latin typeface="Arial"/>
                <a:cs typeface="Arial"/>
              </a:rPr>
              <a:t> to be University under Section 3 of UGC Act, 1956</a:t>
            </a:r>
            <a:endParaRPr lang="en-US" sz="1100" dirty="0">
              <a:solidFill>
                <a:srgbClr val="101141"/>
              </a:solidFill>
              <a:latin typeface="Arial"/>
              <a:cs typeface="Arial"/>
            </a:endParaRPr>
          </a:p>
        </p:txBody>
      </p:sp>
      <p:sp>
        <p:nvSpPr>
          <p:cNvPr id="2" name="Date Placeholder 1">
            <a:extLst>
              <a:ext uri="{FF2B5EF4-FFF2-40B4-BE49-F238E27FC236}">
                <a16:creationId xmlns:a16="http://schemas.microsoft.com/office/drawing/2014/main" id="{445DD9E3-F004-45EE-BC53-8795F8E8816A}"/>
              </a:ext>
            </a:extLst>
          </p:cNvPr>
          <p:cNvSpPr>
            <a:spLocks noGrp="1"/>
          </p:cNvSpPr>
          <p:nvPr>
            <p:ph type="dt" sz="half" idx="11"/>
          </p:nvPr>
        </p:nvSpPr>
        <p:spPr/>
        <p:txBody>
          <a:bodyPr/>
          <a:lstStyle/>
          <a:p>
            <a:endParaRPr lang="en-US"/>
          </a:p>
        </p:txBody>
      </p:sp>
      <p:sp>
        <p:nvSpPr>
          <p:cNvPr id="3" name="Footer Placeholder 2">
            <a:extLst>
              <a:ext uri="{FF2B5EF4-FFF2-40B4-BE49-F238E27FC236}">
                <a16:creationId xmlns:a16="http://schemas.microsoft.com/office/drawing/2014/main" id="{2EFC770E-EF70-4FCE-A166-B9462D1C0F8B}"/>
              </a:ext>
            </a:extLst>
          </p:cNvPr>
          <p:cNvSpPr>
            <a:spLocks noGrp="1"/>
          </p:cNvSpPr>
          <p:nvPr>
            <p:ph type="ftr" sz="quarter" idx="12"/>
          </p:nvPr>
        </p:nvSpPr>
        <p:spPr/>
        <p:txBody>
          <a:bodyPr/>
          <a:lstStyle/>
          <a:p>
            <a:endParaRPr lang="en-US"/>
          </a:p>
        </p:txBody>
      </p:sp>
      <p:sp>
        <p:nvSpPr>
          <p:cNvPr id="4" name="Slide Number Placeholder 3">
            <a:extLst>
              <a:ext uri="{FF2B5EF4-FFF2-40B4-BE49-F238E27FC236}">
                <a16:creationId xmlns:a16="http://schemas.microsoft.com/office/drawing/2014/main" id="{B55FC222-269D-47E2-8242-B002730600B0}"/>
              </a:ext>
            </a:extLst>
          </p:cNvPr>
          <p:cNvSpPr>
            <a:spLocks noGrp="1"/>
          </p:cNvSpPr>
          <p:nvPr>
            <p:ph type="sldNum" sz="quarter" idx="13"/>
          </p:nvPr>
        </p:nvSpPr>
        <p:spPr>
          <a:xfrm>
            <a:off x="7010400" y="6217260"/>
            <a:ext cx="2133600" cy="365125"/>
          </a:xfrm>
        </p:spPr>
        <p:txBody>
          <a:bodyPr/>
          <a:lstStyle/>
          <a:p>
            <a:fld id="{BC8D7E44-7D4F-4942-A8C9-2DF6BF8399E8}"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575050" y="1600200"/>
            <a:ext cx="5111750" cy="452596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600200"/>
            <a:ext cx="3008313" cy="45259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Content Placeholder 18"/>
          <p:cNvSpPr>
            <a:spLocks noGrp="1"/>
          </p:cNvSpPr>
          <p:nvPr>
            <p:ph sz="quarter" idx="13" hasCustomPrompt="1"/>
          </p:nvPr>
        </p:nvSpPr>
        <p:spPr>
          <a:xfrm>
            <a:off x="304800" y="152400"/>
            <a:ext cx="6324600" cy="1143000"/>
          </a:xfrm>
        </p:spPr>
        <p:txBody>
          <a:bodyPr anchor="ctr" anchorCtr="0">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dirty="0"/>
              <a:t>Slide heading here and it can run in two lines</a:t>
            </a:r>
          </a:p>
        </p:txBody>
      </p:sp>
      <p:grpSp>
        <p:nvGrpSpPr>
          <p:cNvPr id="9" name="Group 8"/>
          <p:cNvGrpSpPr/>
          <p:nvPr userDrawn="1"/>
        </p:nvGrpSpPr>
        <p:grpSpPr>
          <a:xfrm>
            <a:off x="0" y="1295400"/>
            <a:ext cx="7010400" cy="45719"/>
            <a:chOff x="1905000" y="6553200"/>
            <a:chExt cx="7010400" cy="45719"/>
          </a:xfrm>
        </p:grpSpPr>
        <p:sp>
          <p:nvSpPr>
            <p:cNvPr id="10" name="Rectangle 9"/>
            <p:cNvSpPr/>
            <p:nvPr/>
          </p:nvSpPr>
          <p:spPr>
            <a:xfrm>
              <a:off x="4267200" y="6553200"/>
              <a:ext cx="2328591"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userDrawn="1"/>
          </p:nvSpPr>
          <p:spPr>
            <a:xfrm>
              <a:off x="6586809" y="6553200"/>
              <a:ext cx="2328591"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4" name="Group 13"/>
          <p:cNvGrpSpPr/>
          <p:nvPr userDrawn="1"/>
        </p:nvGrpSpPr>
        <p:grpSpPr>
          <a:xfrm>
            <a:off x="2133600" y="6553200"/>
            <a:ext cx="7010400" cy="45719"/>
            <a:chOff x="1905000" y="6553200"/>
            <a:chExt cx="7010400" cy="45719"/>
          </a:xfrm>
        </p:grpSpPr>
        <p:sp>
          <p:nvSpPr>
            <p:cNvPr id="15" name="Rectangle 14"/>
            <p:cNvSpPr/>
            <p:nvPr/>
          </p:nvSpPr>
          <p:spPr>
            <a:xfrm>
              <a:off x="4267200" y="6553200"/>
              <a:ext cx="2328591"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userDrawn="1"/>
          </p:nvSpPr>
          <p:spPr>
            <a:xfrm>
              <a:off x="6586809" y="6553200"/>
              <a:ext cx="2328591"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18" name="Picture 17" descr="Picture 7.png"/>
          <p:cNvPicPr>
            <a:picLocks noChangeAspect="1"/>
          </p:cNvPicPr>
          <p:nvPr userDrawn="1"/>
        </p:nvPicPr>
        <p:blipFill>
          <a:blip r:embed="rId2" cstate="print"/>
          <a:srcRect l="1923" b="5336"/>
          <a:stretch>
            <a:fillRect/>
          </a:stretch>
        </p:blipFill>
        <p:spPr>
          <a:xfrm>
            <a:off x="6629400" y="-1"/>
            <a:ext cx="2193193" cy="692697"/>
          </a:xfrm>
          <a:prstGeom prst="rect">
            <a:avLst/>
          </a:prstGeom>
        </p:spPr>
      </p:pic>
      <p:sp>
        <p:nvSpPr>
          <p:cNvPr id="19" name="TextBox 18"/>
          <p:cNvSpPr txBox="1"/>
          <p:nvPr userDrawn="1"/>
        </p:nvSpPr>
        <p:spPr>
          <a:xfrm>
            <a:off x="3276600" y="6596390"/>
            <a:ext cx="5867400" cy="261610"/>
          </a:xfrm>
          <a:prstGeom prst="rect">
            <a:avLst/>
          </a:prstGeom>
          <a:noFill/>
        </p:spPr>
        <p:txBody>
          <a:bodyPr wrap="square" rtlCol="0">
            <a:spAutoFit/>
          </a:bodyPr>
          <a:lstStyle/>
          <a:p>
            <a:pPr algn="r"/>
            <a:r>
              <a:rPr lang="en-US" sz="1100" b="1" dirty="0">
                <a:solidFill>
                  <a:srgbClr val="101141"/>
                </a:solidFill>
                <a:latin typeface="Arial"/>
                <a:cs typeface="Arial"/>
              </a:rPr>
              <a:t>BITS </a:t>
            </a:r>
            <a:r>
              <a:rPr lang="en-US" sz="1100" dirty="0">
                <a:solidFill>
                  <a:srgbClr val="101141"/>
                </a:solidFill>
                <a:latin typeface="Arial"/>
                <a:cs typeface="Arial"/>
              </a:rPr>
              <a:t>Pilani, Deemed</a:t>
            </a:r>
            <a:r>
              <a:rPr lang="en-US" sz="1100" baseline="0" dirty="0">
                <a:solidFill>
                  <a:srgbClr val="101141"/>
                </a:solidFill>
                <a:latin typeface="Arial"/>
                <a:cs typeface="Arial"/>
              </a:rPr>
              <a:t> to be University under Section 3 of UGC Act, 1956</a:t>
            </a:r>
            <a:endParaRPr lang="en-US" sz="1100" dirty="0">
              <a:solidFill>
                <a:srgbClr val="101141"/>
              </a:solidFill>
              <a:latin typeface="Arial"/>
              <a:cs typeface="Arial"/>
            </a:endParaRPr>
          </a:p>
        </p:txBody>
      </p:sp>
      <p:sp>
        <p:nvSpPr>
          <p:cNvPr id="2" name="Date Placeholder 1">
            <a:extLst>
              <a:ext uri="{FF2B5EF4-FFF2-40B4-BE49-F238E27FC236}">
                <a16:creationId xmlns:a16="http://schemas.microsoft.com/office/drawing/2014/main" id="{0074CF8A-883F-4144-AB15-923DF648E0CE}"/>
              </a:ext>
            </a:extLst>
          </p:cNvPr>
          <p:cNvSpPr>
            <a:spLocks noGrp="1"/>
          </p:cNvSpPr>
          <p:nvPr>
            <p:ph type="dt" sz="half" idx="14"/>
          </p:nvPr>
        </p:nvSpPr>
        <p:spPr/>
        <p:txBody>
          <a:bodyPr/>
          <a:lstStyle/>
          <a:p>
            <a:endParaRPr lang="en-US"/>
          </a:p>
        </p:txBody>
      </p:sp>
      <p:sp>
        <p:nvSpPr>
          <p:cNvPr id="5" name="Footer Placeholder 4">
            <a:extLst>
              <a:ext uri="{FF2B5EF4-FFF2-40B4-BE49-F238E27FC236}">
                <a16:creationId xmlns:a16="http://schemas.microsoft.com/office/drawing/2014/main" id="{FA6C6268-F619-48BB-933B-E115CE93C624}"/>
              </a:ext>
            </a:extLst>
          </p:cNvPr>
          <p:cNvSpPr>
            <a:spLocks noGrp="1"/>
          </p:cNvSpPr>
          <p:nvPr>
            <p:ph type="ftr" sz="quarter" idx="15"/>
          </p:nvPr>
        </p:nvSpPr>
        <p:spPr/>
        <p:txBody>
          <a:bodyPr/>
          <a:lstStyle/>
          <a:p>
            <a:endParaRPr lang="en-US"/>
          </a:p>
        </p:txBody>
      </p:sp>
      <p:sp>
        <p:nvSpPr>
          <p:cNvPr id="6" name="Slide Number Placeholder 5">
            <a:extLst>
              <a:ext uri="{FF2B5EF4-FFF2-40B4-BE49-F238E27FC236}">
                <a16:creationId xmlns:a16="http://schemas.microsoft.com/office/drawing/2014/main" id="{CFC9EFE8-733E-4AFB-BDAB-0CE5D93733CF}"/>
              </a:ext>
            </a:extLst>
          </p:cNvPr>
          <p:cNvSpPr>
            <a:spLocks noGrp="1"/>
          </p:cNvSpPr>
          <p:nvPr>
            <p:ph type="sldNum" sz="quarter" idx="16"/>
          </p:nvPr>
        </p:nvSpPr>
        <p:spPr>
          <a:xfrm>
            <a:off x="7010400" y="6206025"/>
            <a:ext cx="2133600" cy="365125"/>
          </a:xfrm>
        </p:spPr>
        <p:txBody>
          <a:bodyPr/>
          <a:lstStyle/>
          <a:p>
            <a:fld id="{BC8D7E44-7D4F-4942-A8C9-2DF6BF8399E8}" type="slidenum">
              <a:rPr lang="en-US" smtClean="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5407025"/>
            <a:ext cx="5486400" cy="304800"/>
          </a:xfrm>
        </p:spPr>
        <p:txBody>
          <a:bodyPr anchor="b">
            <a:normAutofit/>
          </a:bodyPr>
          <a:lstStyle>
            <a:lvl1pPr algn="l">
              <a:defRPr sz="1800" b="1" spc="0"/>
            </a:lvl1pPr>
          </a:lstStyle>
          <a:p>
            <a:r>
              <a:rPr lang="en-US" dirty="0"/>
              <a:t>Click to edit Master title style</a:t>
            </a:r>
          </a:p>
        </p:txBody>
      </p:sp>
      <p:sp>
        <p:nvSpPr>
          <p:cNvPr id="3" name="Picture Placeholder 2"/>
          <p:cNvSpPr>
            <a:spLocks noGrp="1"/>
          </p:cNvSpPr>
          <p:nvPr>
            <p:ph type="pic" idx="1"/>
          </p:nvPr>
        </p:nvSpPr>
        <p:spPr>
          <a:xfrm>
            <a:off x="1792288" y="1828800"/>
            <a:ext cx="5486400" cy="3429000"/>
          </a:xfrm>
          <a:ln w="57150">
            <a:solidFill>
              <a:schemeClr val="accent1">
                <a:lumMod val="20000"/>
                <a:lumOff val="80000"/>
              </a:schemeClr>
            </a:solidFill>
          </a:ln>
        </p:spPr>
        <p:style>
          <a:lnRef idx="2">
            <a:schemeClr val="accent1"/>
          </a:lnRef>
          <a:fillRef idx="1">
            <a:schemeClr val="lt1"/>
          </a:fillRef>
          <a:effectRef idx="0">
            <a:schemeClr val="accent1"/>
          </a:effectRef>
          <a:fontRef idx="none"/>
        </p:style>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711825"/>
            <a:ext cx="5486400" cy="304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Content Placeholder 18"/>
          <p:cNvSpPr>
            <a:spLocks noGrp="1"/>
          </p:cNvSpPr>
          <p:nvPr>
            <p:ph sz="quarter" idx="10" hasCustomPrompt="1"/>
          </p:nvPr>
        </p:nvSpPr>
        <p:spPr>
          <a:xfrm>
            <a:off x="304800" y="152400"/>
            <a:ext cx="6324600" cy="1143000"/>
          </a:xfrm>
        </p:spPr>
        <p:txBody>
          <a:bodyPr anchor="ctr" anchorCtr="0">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dirty="0"/>
              <a:t>Slide heading here and it can run in two lines</a:t>
            </a:r>
          </a:p>
        </p:txBody>
      </p:sp>
      <p:grpSp>
        <p:nvGrpSpPr>
          <p:cNvPr id="6" name="Group 5"/>
          <p:cNvGrpSpPr/>
          <p:nvPr userDrawn="1"/>
        </p:nvGrpSpPr>
        <p:grpSpPr>
          <a:xfrm>
            <a:off x="0" y="1295400"/>
            <a:ext cx="7010400" cy="45719"/>
            <a:chOff x="1905000" y="6553200"/>
            <a:chExt cx="7010400" cy="45719"/>
          </a:xfrm>
        </p:grpSpPr>
        <p:sp>
          <p:nvSpPr>
            <p:cNvPr id="7" name="Rectangle 6"/>
            <p:cNvSpPr/>
            <p:nvPr/>
          </p:nvSpPr>
          <p:spPr>
            <a:xfrm>
              <a:off x="4267200" y="6553200"/>
              <a:ext cx="2328591"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userDrawn="1"/>
          </p:nvSpPr>
          <p:spPr>
            <a:xfrm>
              <a:off x="6586809" y="6553200"/>
              <a:ext cx="2328591"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1" name="Group 10"/>
          <p:cNvGrpSpPr/>
          <p:nvPr userDrawn="1"/>
        </p:nvGrpSpPr>
        <p:grpSpPr>
          <a:xfrm>
            <a:off x="2133600" y="6553200"/>
            <a:ext cx="7010400" cy="45719"/>
            <a:chOff x="1905000" y="6553200"/>
            <a:chExt cx="7010400" cy="45719"/>
          </a:xfrm>
        </p:grpSpPr>
        <p:sp>
          <p:nvSpPr>
            <p:cNvPr id="12" name="Rectangle 11"/>
            <p:cNvSpPr/>
            <p:nvPr/>
          </p:nvSpPr>
          <p:spPr>
            <a:xfrm>
              <a:off x="4267200" y="6553200"/>
              <a:ext cx="2328591"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userDrawn="1"/>
          </p:nvSpPr>
          <p:spPr>
            <a:xfrm>
              <a:off x="6586809" y="6553200"/>
              <a:ext cx="2328591"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15" name="Picture 14" descr="Picture 7.png"/>
          <p:cNvPicPr>
            <a:picLocks noChangeAspect="1"/>
          </p:cNvPicPr>
          <p:nvPr userDrawn="1"/>
        </p:nvPicPr>
        <p:blipFill>
          <a:blip r:embed="rId2" cstate="print"/>
          <a:srcRect l="1923" b="5336"/>
          <a:stretch>
            <a:fillRect/>
          </a:stretch>
        </p:blipFill>
        <p:spPr>
          <a:xfrm>
            <a:off x="6629400" y="-1"/>
            <a:ext cx="2193193" cy="692697"/>
          </a:xfrm>
          <a:prstGeom prst="rect">
            <a:avLst/>
          </a:prstGeom>
        </p:spPr>
      </p:pic>
      <p:sp>
        <p:nvSpPr>
          <p:cNvPr id="16" name="TextBox 15"/>
          <p:cNvSpPr txBox="1"/>
          <p:nvPr userDrawn="1"/>
        </p:nvSpPr>
        <p:spPr>
          <a:xfrm>
            <a:off x="3276600" y="6596390"/>
            <a:ext cx="5867400" cy="261610"/>
          </a:xfrm>
          <a:prstGeom prst="rect">
            <a:avLst/>
          </a:prstGeom>
          <a:noFill/>
        </p:spPr>
        <p:txBody>
          <a:bodyPr wrap="square" rtlCol="0">
            <a:spAutoFit/>
          </a:bodyPr>
          <a:lstStyle/>
          <a:p>
            <a:pPr algn="r"/>
            <a:r>
              <a:rPr lang="en-US" sz="1100" b="1" dirty="0">
                <a:solidFill>
                  <a:srgbClr val="101141"/>
                </a:solidFill>
                <a:latin typeface="Arial"/>
                <a:cs typeface="Arial"/>
              </a:rPr>
              <a:t>BITS </a:t>
            </a:r>
            <a:r>
              <a:rPr lang="en-US" sz="1100" dirty="0">
                <a:solidFill>
                  <a:srgbClr val="101141"/>
                </a:solidFill>
                <a:latin typeface="Arial"/>
                <a:cs typeface="Arial"/>
              </a:rPr>
              <a:t>Pilani, Deemed</a:t>
            </a:r>
            <a:r>
              <a:rPr lang="en-US" sz="1100" baseline="0" dirty="0">
                <a:solidFill>
                  <a:srgbClr val="101141"/>
                </a:solidFill>
                <a:latin typeface="Arial"/>
                <a:cs typeface="Arial"/>
              </a:rPr>
              <a:t> to be University under Section 3 of UGC Act, 1956</a:t>
            </a:r>
            <a:endParaRPr lang="en-US" sz="1100" dirty="0">
              <a:solidFill>
                <a:srgbClr val="101141"/>
              </a:solidFill>
              <a:latin typeface="Arial"/>
              <a:cs typeface="Arial"/>
            </a:endParaRPr>
          </a:p>
        </p:txBody>
      </p:sp>
      <p:sp>
        <p:nvSpPr>
          <p:cNvPr id="10" name="Date Placeholder 9">
            <a:extLst>
              <a:ext uri="{FF2B5EF4-FFF2-40B4-BE49-F238E27FC236}">
                <a16:creationId xmlns:a16="http://schemas.microsoft.com/office/drawing/2014/main" id="{FB6E1B0A-851E-4A0C-B89D-3CC106FF0C5B}"/>
              </a:ext>
            </a:extLst>
          </p:cNvPr>
          <p:cNvSpPr>
            <a:spLocks noGrp="1"/>
          </p:cNvSpPr>
          <p:nvPr>
            <p:ph type="dt" sz="half" idx="11"/>
          </p:nvPr>
        </p:nvSpPr>
        <p:spPr/>
        <p:txBody>
          <a:bodyPr/>
          <a:lstStyle/>
          <a:p>
            <a:endParaRPr lang="en-US"/>
          </a:p>
        </p:txBody>
      </p:sp>
      <p:sp>
        <p:nvSpPr>
          <p:cNvPr id="17" name="Footer Placeholder 16">
            <a:extLst>
              <a:ext uri="{FF2B5EF4-FFF2-40B4-BE49-F238E27FC236}">
                <a16:creationId xmlns:a16="http://schemas.microsoft.com/office/drawing/2014/main" id="{224DB619-8B4A-4430-9A32-51334D35E42E}"/>
              </a:ext>
            </a:extLst>
          </p:cNvPr>
          <p:cNvSpPr>
            <a:spLocks noGrp="1"/>
          </p:cNvSpPr>
          <p:nvPr>
            <p:ph type="ftr" sz="quarter" idx="12"/>
          </p:nvPr>
        </p:nvSpPr>
        <p:spPr/>
        <p:txBody>
          <a:bodyPr/>
          <a:lstStyle/>
          <a:p>
            <a:endParaRPr lang="en-US"/>
          </a:p>
        </p:txBody>
      </p:sp>
      <p:sp>
        <p:nvSpPr>
          <p:cNvPr id="18" name="Slide Number Placeholder 17">
            <a:extLst>
              <a:ext uri="{FF2B5EF4-FFF2-40B4-BE49-F238E27FC236}">
                <a16:creationId xmlns:a16="http://schemas.microsoft.com/office/drawing/2014/main" id="{8986382B-03E0-49E8-ABB3-DDB76510459C}"/>
              </a:ext>
            </a:extLst>
          </p:cNvPr>
          <p:cNvSpPr>
            <a:spLocks noGrp="1"/>
          </p:cNvSpPr>
          <p:nvPr>
            <p:ph type="sldNum" sz="quarter" idx="13"/>
          </p:nvPr>
        </p:nvSpPr>
        <p:spPr>
          <a:xfrm>
            <a:off x="7010400" y="6210934"/>
            <a:ext cx="2133600" cy="365125"/>
          </a:xfrm>
        </p:spPr>
        <p:txBody>
          <a:bodyPr/>
          <a:lstStyle/>
          <a:p>
            <a:fld id="{BC8D7E44-7D4F-4942-A8C9-2DF6BF8399E8}"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latin typeface="Arial" pitchFamily="34" charset="0"/>
                <a:cs typeface="Arial" pitchFamily="34" charset="0"/>
              </a:defRPr>
            </a:lvl1pPr>
          </a:lstStyle>
          <a:p>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latin typeface="Arial" pitchFamily="34" charset="0"/>
                <a:cs typeface="Arial" pitchFamily="34" charset="0"/>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latin typeface="Arial" pitchFamily="34" charset="0"/>
                <a:cs typeface="Arial" pitchFamily="34" charset="0"/>
              </a:defRPr>
            </a:lvl1pPr>
          </a:lstStyle>
          <a:p>
            <a:fld id="{BC8D7E44-7D4F-4942-A8C9-2DF6BF8399E8}"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60" r:id="rId2"/>
    <p:sldLayoutId id="2147483651" r:id="rId3"/>
    <p:sldLayoutId id="2147483650" r:id="rId4"/>
    <p:sldLayoutId id="2147483652" r:id="rId5"/>
    <p:sldLayoutId id="2147483653"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spcBef>
          <a:spcPct val="0"/>
        </a:spcBef>
        <a:buNone/>
        <a:defRPr sz="4000" b="1" kern="1200" spc="-150">
          <a:solidFill>
            <a:schemeClr val="tx1"/>
          </a:solidFill>
          <a:latin typeface="Arial" pitchFamily="34" charset="0"/>
          <a:ea typeface="+mj-ea"/>
          <a:cs typeface="Arial" pitchFamily="34" charset="0"/>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Arial" pitchFamily="34" charset="0"/>
          <a:ea typeface="+mn-ea"/>
          <a:cs typeface="Arial" pitchFamily="34" charset="0"/>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Arial" pitchFamily="34" charset="0"/>
          <a:ea typeface="+mn-ea"/>
          <a:cs typeface="Arial" pitchFamily="34" charset="0"/>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Arial"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image" Target="../media/image5.tiff"/><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image" Target="../media/image13.tiff"/><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image" Target="../media/image15.tiff"/><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image" Target="../media/image17.tiff"/><Relationship Id="rId1" Type="http://schemas.openxmlformats.org/officeDocument/2006/relationships/slideLayout" Target="../slideLayouts/slideLayout4.xml"/><Relationship Id="rId6" Type="http://schemas.openxmlformats.org/officeDocument/2006/relationships/image" Target="../media/image21.tiff"/><Relationship Id="rId5" Type="http://schemas.openxmlformats.org/officeDocument/2006/relationships/image" Target="../media/image20.tiff"/><Relationship Id="rId4" Type="http://schemas.openxmlformats.org/officeDocument/2006/relationships/image" Target="../media/image19.tiff"/></Relationships>
</file>

<file path=ppt/slides/_rels/slide25.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image" Target="../media/image22.tiff"/><Relationship Id="rId1" Type="http://schemas.openxmlformats.org/officeDocument/2006/relationships/slideLayout" Target="../slideLayouts/slideLayout4.xml"/><Relationship Id="rId6" Type="http://schemas.openxmlformats.org/officeDocument/2006/relationships/image" Target="../media/image26.tiff"/><Relationship Id="rId5" Type="http://schemas.openxmlformats.org/officeDocument/2006/relationships/image" Target="../media/image25.tiff"/><Relationship Id="rId4" Type="http://schemas.openxmlformats.org/officeDocument/2006/relationships/image" Target="../media/image24.tiff"/></Relationships>
</file>

<file path=ppt/slides/_rels/slide26.xml.rels><?xml version="1.0" encoding="UTF-8" standalone="yes"?>
<Relationships xmlns="http://schemas.openxmlformats.org/package/2006/relationships"><Relationship Id="rId13" Type="http://schemas.openxmlformats.org/officeDocument/2006/relationships/image" Target="../media/image32.png"/><Relationship Id="rId18" Type="http://schemas.openxmlformats.org/officeDocument/2006/relationships/customXml" Target="../ink/ink9.xml"/><Relationship Id="rId26" Type="http://schemas.openxmlformats.org/officeDocument/2006/relationships/customXml" Target="../ink/ink13.xml"/><Relationship Id="rId3" Type="http://schemas.openxmlformats.org/officeDocument/2006/relationships/image" Target="../media/image27.png"/><Relationship Id="rId21" Type="http://schemas.openxmlformats.org/officeDocument/2006/relationships/image" Target="../media/image36.png"/><Relationship Id="rId7" Type="http://schemas.openxmlformats.org/officeDocument/2006/relationships/image" Target="../media/image29.png"/><Relationship Id="rId12" Type="http://schemas.openxmlformats.org/officeDocument/2006/relationships/customXml" Target="../ink/ink6.xml"/><Relationship Id="rId17" Type="http://schemas.openxmlformats.org/officeDocument/2006/relationships/image" Target="../media/image34.png"/><Relationship Id="rId25" Type="http://schemas.openxmlformats.org/officeDocument/2006/relationships/image" Target="../media/image38.png"/><Relationship Id="rId33" Type="http://schemas.openxmlformats.org/officeDocument/2006/relationships/image" Target="../media/image42.png"/><Relationship Id="rId2" Type="http://schemas.openxmlformats.org/officeDocument/2006/relationships/customXml" Target="../ink/ink1.xml"/><Relationship Id="rId16" Type="http://schemas.openxmlformats.org/officeDocument/2006/relationships/customXml" Target="../ink/ink8.xml"/><Relationship Id="rId20" Type="http://schemas.openxmlformats.org/officeDocument/2006/relationships/customXml" Target="../ink/ink10.xml"/><Relationship Id="rId29" Type="http://schemas.openxmlformats.org/officeDocument/2006/relationships/image" Target="../media/image40.png"/><Relationship Id="rId1" Type="http://schemas.openxmlformats.org/officeDocument/2006/relationships/slideLayout" Target="../slideLayouts/slideLayout4.xml"/><Relationship Id="rId6" Type="http://schemas.openxmlformats.org/officeDocument/2006/relationships/customXml" Target="../ink/ink3.xml"/><Relationship Id="rId11" Type="http://schemas.openxmlformats.org/officeDocument/2006/relationships/image" Target="../media/image31.png"/><Relationship Id="rId24" Type="http://schemas.openxmlformats.org/officeDocument/2006/relationships/customXml" Target="../ink/ink12.xml"/><Relationship Id="rId32" Type="http://schemas.openxmlformats.org/officeDocument/2006/relationships/customXml" Target="../ink/ink16.xml"/><Relationship Id="rId5" Type="http://schemas.openxmlformats.org/officeDocument/2006/relationships/image" Target="../media/image28.png"/><Relationship Id="rId15" Type="http://schemas.openxmlformats.org/officeDocument/2006/relationships/image" Target="../media/image33.png"/><Relationship Id="rId23" Type="http://schemas.openxmlformats.org/officeDocument/2006/relationships/image" Target="../media/image37.png"/><Relationship Id="rId28" Type="http://schemas.openxmlformats.org/officeDocument/2006/relationships/customXml" Target="../ink/ink14.xml"/><Relationship Id="rId10" Type="http://schemas.openxmlformats.org/officeDocument/2006/relationships/customXml" Target="../ink/ink5.xml"/><Relationship Id="rId19" Type="http://schemas.openxmlformats.org/officeDocument/2006/relationships/image" Target="../media/image35.png"/><Relationship Id="rId31" Type="http://schemas.openxmlformats.org/officeDocument/2006/relationships/image" Target="../media/image41.png"/><Relationship Id="rId4" Type="http://schemas.openxmlformats.org/officeDocument/2006/relationships/customXml" Target="../ink/ink2.xml"/><Relationship Id="rId9" Type="http://schemas.openxmlformats.org/officeDocument/2006/relationships/image" Target="../media/image30.png"/><Relationship Id="rId14" Type="http://schemas.openxmlformats.org/officeDocument/2006/relationships/customXml" Target="../ink/ink7.xml"/><Relationship Id="rId22" Type="http://schemas.openxmlformats.org/officeDocument/2006/relationships/customXml" Target="../ink/ink11.xml"/><Relationship Id="rId27" Type="http://schemas.openxmlformats.org/officeDocument/2006/relationships/image" Target="../media/image39.png"/><Relationship Id="rId30" Type="http://schemas.openxmlformats.org/officeDocument/2006/relationships/customXml" Target="../ink/ink15.xml"/><Relationship Id="rId8" Type="http://schemas.openxmlformats.org/officeDocument/2006/relationships/customXml" Target="../ink/ink4.xml"/></Relationships>
</file>

<file path=ppt/slides/_rels/slide27.xml.rels><?xml version="1.0" encoding="UTF-8" standalone="yes"?>
<Relationships xmlns="http://schemas.openxmlformats.org/package/2006/relationships"><Relationship Id="rId26" Type="http://schemas.openxmlformats.org/officeDocument/2006/relationships/image" Target="../media/image54.png"/><Relationship Id="rId21" Type="http://schemas.openxmlformats.org/officeDocument/2006/relationships/customXml" Target="../ink/ink26.xml"/><Relationship Id="rId42" Type="http://schemas.openxmlformats.org/officeDocument/2006/relationships/image" Target="../media/image62.png"/><Relationship Id="rId47" Type="http://schemas.openxmlformats.org/officeDocument/2006/relationships/customXml" Target="../ink/ink39.xml"/><Relationship Id="rId63" Type="http://schemas.openxmlformats.org/officeDocument/2006/relationships/customXml" Target="../ink/ink47.xml"/><Relationship Id="rId68" Type="http://schemas.openxmlformats.org/officeDocument/2006/relationships/image" Target="../media/image75.png"/><Relationship Id="rId84" Type="http://schemas.openxmlformats.org/officeDocument/2006/relationships/image" Target="../media/image83.png"/><Relationship Id="rId89" Type="http://schemas.openxmlformats.org/officeDocument/2006/relationships/customXml" Target="../ink/ink60.xml"/><Relationship Id="rId16" Type="http://schemas.openxmlformats.org/officeDocument/2006/relationships/image" Target="../media/image49.png"/><Relationship Id="rId11" Type="http://schemas.openxmlformats.org/officeDocument/2006/relationships/customXml" Target="../ink/ink21.xml"/><Relationship Id="rId32" Type="http://schemas.openxmlformats.org/officeDocument/2006/relationships/image" Target="../media/image57.png"/><Relationship Id="rId37" Type="http://schemas.openxmlformats.org/officeDocument/2006/relationships/customXml" Target="../ink/ink34.xml"/><Relationship Id="rId53" Type="http://schemas.openxmlformats.org/officeDocument/2006/relationships/customXml" Target="../ink/ink42.xml"/><Relationship Id="rId58" Type="http://schemas.openxmlformats.org/officeDocument/2006/relationships/image" Target="../media/image70.png"/><Relationship Id="rId74" Type="http://schemas.openxmlformats.org/officeDocument/2006/relationships/image" Target="../media/image78.png"/><Relationship Id="rId79" Type="http://schemas.openxmlformats.org/officeDocument/2006/relationships/customXml" Target="../ink/ink55.xml"/><Relationship Id="rId5" Type="http://schemas.openxmlformats.org/officeDocument/2006/relationships/customXml" Target="../ink/ink18.xml"/><Relationship Id="rId90" Type="http://schemas.openxmlformats.org/officeDocument/2006/relationships/image" Target="../media/image86.png"/><Relationship Id="rId22" Type="http://schemas.openxmlformats.org/officeDocument/2006/relationships/image" Target="../media/image52.png"/><Relationship Id="rId27" Type="http://schemas.openxmlformats.org/officeDocument/2006/relationships/customXml" Target="../ink/ink29.xml"/><Relationship Id="rId43" Type="http://schemas.openxmlformats.org/officeDocument/2006/relationships/customXml" Target="../ink/ink37.xml"/><Relationship Id="rId48" Type="http://schemas.openxmlformats.org/officeDocument/2006/relationships/image" Target="../media/image65.png"/><Relationship Id="rId64" Type="http://schemas.openxmlformats.org/officeDocument/2006/relationships/image" Target="../media/image73.png"/><Relationship Id="rId69" Type="http://schemas.openxmlformats.org/officeDocument/2006/relationships/customXml" Target="../ink/ink50.xml"/><Relationship Id="rId8" Type="http://schemas.openxmlformats.org/officeDocument/2006/relationships/image" Target="../media/image45.png"/><Relationship Id="rId51" Type="http://schemas.openxmlformats.org/officeDocument/2006/relationships/customXml" Target="../ink/ink41.xml"/><Relationship Id="rId72" Type="http://schemas.openxmlformats.org/officeDocument/2006/relationships/image" Target="../media/image77.png"/><Relationship Id="rId80" Type="http://schemas.openxmlformats.org/officeDocument/2006/relationships/image" Target="../media/image81.png"/><Relationship Id="rId85" Type="http://schemas.openxmlformats.org/officeDocument/2006/relationships/customXml" Target="../ink/ink58.xml"/><Relationship Id="rId93" Type="http://schemas.openxmlformats.org/officeDocument/2006/relationships/customXml" Target="../ink/ink62.xml"/><Relationship Id="rId3" Type="http://schemas.openxmlformats.org/officeDocument/2006/relationships/customXml" Target="../ink/ink17.xml"/><Relationship Id="rId12" Type="http://schemas.openxmlformats.org/officeDocument/2006/relationships/image" Target="../media/image47.png"/><Relationship Id="rId17" Type="http://schemas.openxmlformats.org/officeDocument/2006/relationships/customXml" Target="../ink/ink24.xml"/><Relationship Id="rId25" Type="http://schemas.openxmlformats.org/officeDocument/2006/relationships/customXml" Target="../ink/ink28.xml"/><Relationship Id="rId33" Type="http://schemas.openxmlformats.org/officeDocument/2006/relationships/customXml" Target="../ink/ink32.xml"/><Relationship Id="rId38" Type="http://schemas.openxmlformats.org/officeDocument/2006/relationships/image" Target="../media/image60.png"/><Relationship Id="rId46" Type="http://schemas.openxmlformats.org/officeDocument/2006/relationships/image" Target="../media/image64.png"/><Relationship Id="rId59" Type="http://schemas.openxmlformats.org/officeDocument/2006/relationships/customXml" Target="../ink/ink45.xml"/><Relationship Id="rId67" Type="http://schemas.openxmlformats.org/officeDocument/2006/relationships/customXml" Target="../ink/ink49.xml"/><Relationship Id="rId20" Type="http://schemas.openxmlformats.org/officeDocument/2006/relationships/image" Target="../media/image51.png"/><Relationship Id="rId41" Type="http://schemas.openxmlformats.org/officeDocument/2006/relationships/customXml" Target="../ink/ink36.xml"/><Relationship Id="rId54" Type="http://schemas.openxmlformats.org/officeDocument/2006/relationships/image" Target="../media/image68.png"/><Relationship Id="rId62" Type="http://schemas.openxmlformats.org/officeDocument/2006/relationships/image" Target="../media/image72.png"/><Relationship Id="rId70" Type="http://schemas.openxmlformats.org/officeDocument/2006/relationships/image" Target="../media/image76.png"/><Relationship Id="rId75" Type="http://schemas.openxmlformats.org/officeDocument/2006/relationships/customXml" Target="../ink/ink53.xml"/><Relationship Id="rId83" Type="http://schemas.openxmlformats.org/officeDocument/2006/relationships/customXml" Target="../ink/ink57.xml"/><Relationship Id="rId88" Type="http://schemas.openxmlformats.org/officeDocument/2006/relationships/image" Target="../media/image85.png"/><Relationship Id="rId91" Type="http://schemas.openxmlformats.org/officeDocument/2006/relationships/customXml" Target="../ink/ink61.xml"/><Relationship Id="rId1" Type="http://schemas.openxmlformats.org/officeDocument/2006/relationships/slideLayout" Target="../slideLayouts/slideLayout4.xml"/><Relationship Id="rId6" Type="http://schemas.openxmlformats.org/officeDocument/2006/relationships/image" Target="../media/image44.png"/><Relationship Id="rId15" Type="http://schemas.openxmlformats.org/officeDocument/2006/relationships/customXml" Target="../ink/ink23.xml"/><Relationship Id="rId23" Type="http://schemas.openxmlformats.org/officeDocument/2006/relationships/customXml" Target="../ink/ink27.xml"/><Relationship Id="rId28" Type="http://schemas.openxmlformats.org/officeDocument/2006/relationships/image" Target="../media/image55.png"/><Relationship Id="rId36" Type="http://schemas.openxmlformats.org/officeDocument/2006/relationships/image" Target="../media/image59.png"/><Relationship Id="rId49" Type="http://schemas.openxmlformats.org/officeDocument/2006/relationships/customXml" Target="../ink/ink40.xml"/><Relationship Id="rId57" Type="http://schemas.openxmlformats.org/officeDocument/2006/relationships/customXml" Target="../ink/ink44.xml"/><Relationship Id="rId10" Type="http://schemas.openxmlformats.org/officeDocument/2006/relationships/image" Target="../media/image46.png"/><Relationship Id="rId31" Type="http://schemas.openxmlformats.org/officeDocument/2006/relationships/customXml" Target="../ink/ink31.xml"/><Relationship Id="rId44" Type="http://schemas.openxmlformats.org/officeDocument/2006/relationships/image" Target="../media/image63.png"/><Relationship Id="rId52" Type="http://schemas.openxmlformats.org/officeDocument/2006/relationships/image" Target="../media/image67.png"/><Relationship Id="rId60" Type="http://schemas.openxmlformats.org/officeDocument/2006/relationships/image" Target="../media/image71.png"/><Relationship Id="rId65" Type="http://schemas.openxmlformats.org/officeDocument/2006/relationships/customXml" Target="../ink/ink48.xml"/><Relationship Id="rId73" Type="http://schemas.openxmlformats.org/officeDocument/2006/relationships/customXml" Target="../ink/ink52.xml"/><Relationship Id="rId78" Type="http://schemas.openxmlformats.org/officeDocument/2006/relationships/image" Target="../media/image80.png"/><Relationship Id="rId81" Type="http://schemas.openxmlformats.org/officeDocument/2006/relationships/customXml" Target="../ink/ink56.xml"/><Relationship Id="rId86" Type="http://schemas.openxmlformats.org/officeDocument/2006/relationships/image" Target="../media/image84.png"/><Relationship Id="rId94" Type="http://schemas.openxmlformats.org/officeDocument/2006/relationships/image" Target="../media/image88.png"/><Relationship Id="rId4" Type="http://schemas.openxmlformats.org/officeDocument/2006/relationships/image" Target="../media/image43.png"/><Relationship Id="rId9" Type="http://schemas.openxmlformats.org/officeDocument/2006/relationships/customXml" Target="../ink/ink20.xml"/><Relationship Id="rId13" Type="http://schemas.openxmlformats.org/officeDocument/2006/relationships/customXml" Target="../ink/ink22.xml"/><Relationship Id="rId18" Type="http://schemas.openxmlformats.org/officeDocument/2006/relationships/image" Target="../media/image50.png"/><Relationship Id="rId39" Type="http://schemas.openxmlformats.org/officeDocument/2006/relationships/customXml" Target="../ink/ink35.xml"/><Relationship Id="rId34" Type="http://schemas.openxmlformats.org/officeDocument/2006/relationships/image" Target="../media/image58.png"/><Relationship Id="rId50" Type="http://schemas.openxmlformats.org/officeDocument/2006/relationships/image" Target="../media/image66.png"/><Relationship Id="rId55" Type="http://schemas.openxmlformats.org/officeDocument/2006/relationships/customXml" Target="../ink/ink43.xml"/><Relationship Id="rId76" Type="http://schemas.openxmlformats.org/officeDocument/2006/relationships/image" Target="../media/image79.png"/><Relationship Id="rId7" Type="http://schemas.openxmlformats.org/officeDocument/2006/relationships/customXml" Target="../ink/ink19.xml"/><Relationship Id="rId71" Type="http://schemas.openxmlformats.org/officeDocument/2006/relationships/customXml" Target="../ink/ink51.xml"/><Relationship Id="rId92" Type="http://schemas.openxmlformats.org/officeDocument/2006/relationships/image" Target="../media/image87.png"/><Relationship Id="rId2" Type="http://schemas.openxmlformats.org/officeDocument/2006/relationships/notesSlide" Target="../notesSlides/notesSlide3.xml"/><Relationship Id="rId29" Type="http://schemas.openxmlformats.org/officeDocument/2006/relationships/customXml" Target="../ink/ink30.xml"/><Relationship Id="rId24" Type="http://schemas.openxmlformats.org/officeDocument/2006/relationships/image" Target="../media/image53.png"/><Relationship Id="rId40" Type="http://schemas.openxmlformats.org/officeDocument/2006/relationships/image" Target="../media/image61.png"/><Relationship Id="rId45" Type="http://schemas.openxmlformats.org/officeDocument/2006/relationships/customXml" Target="../ink/ink38.xml"/><Relationship Id="rId66" Type="http://schemas.openxmlformats.org/officeDocument/2006/relationships/image" Target="../media/image74.png"/><Relationship Id="rId87" Type="http://schemas.openxmlformats.org/officeDocument/2006/relationships/customXml" Target="../ink/ink59.xml"/><Relationship Id="rId61" Type="http://schemas.openxmlformats.org/officeDocument/2006/relationships/customXml" Target="../ink/ink46.xml"/><Relationship Id="rId82" Type="http://schemas.openxmlformats.org/officeDocument/2006/relationships/image" Target="../media/image82.png"/><Relationship Id="rId19" Type="http://schemas.openxmlformats.org/officeDocument/2006/relationships/customXml" Target="../ink/ink25.xml"/><Relationship Id="rId14" Type="http://schemas.openxmlformats.org/officeDocument/2006/relationships/image" Target="../media/image48.png"/><Relationship Id="rId30" Type="http://schemas.openxmlformats.org/officeDocument/2006/relationships/image" Target="../media/image56.png"/><Relationship Id="rId35" Type="http://schemas.openxmlformats.org/officeDocument/2006/relationships/customXml" Target="../ink/ink33.xml"/><Relationship Id="rId56" Type="http://schemas.openxmlformats.org/officeDocument/2006/relationships/image" Target="../media/image69.png"/><Relationship Id="rId77" Type="http://schemas.openxmlformats.org/officeDocument/2006/relationships/customXml" Target="../ink/ink54.xml"/></Relationships>
</file>

<file path=ppt/slides/_rels/slide28.xml.rels><?xml version="1.0" encoding="UTF-8" standalone="yes"?>
<Relationships xmlns="http://schemas.openxmlformats.org/package/2006/relationships"><Relationship Id="rId8" Type="http://schemas.openxmlformats.org/officeDocument/2006/relationships/customXml" Target="../ink/ink66.xml"/><Relationship Id="rId13" Type="http://schemas.openxmlformats.org/officeDocument/2006/relationships/image" Target="../media/image94.png"/><Relationship Id="rId18" Type="http://schemas.openxmlformats.org/officeDocument/2006/relationships/customXml" Target="../ink/ink71.xml"/><Relationship Id="rId3" Type="http://schemas.openxmlformats.org/officeDocument/2006/relationships/image" Target="../media/image89.png"/><Relationship Id="rId21" Type="http://schemas.openxmlformats.org/officeDocument/2006/relationships/image" Target="../media/image98.png"/><Relationship Id="rId7" Type="http://schemas.openxmlformats.org/officeDocument/2006/relationships/image" Target="../media/image91.png"/><Relationship Id="rId12" Type="http://schemas.openxmlformats.org/officeDocument/2006/relationships/customXml" Target="../ink/ink68.xml"/><Relationship Id="rId17" Type="http://schemas.openxmlformats.org/officeDocument/2006/relationships/image" Target="../media/image96.png"/><Relationship Id="rId2" Type="http://schemas.openxmlformats.org/officeDocument/2006/relationships/customXml" Target="../ink/ink63.xml"/><Relationship Id="rId16" Type="http://schemas.openxmlformats.org/officeDocument/2006/relationships/customXml" Target="../ink/ink70.xml"/><Relationship Id="rId20" Type="http://schemas.openxmlformats.org/officeDocument/2006/relationships/customXml" Target="../ink/ink72.xml"/><Relationship Id="rId1" Type="http://schemas.openxmlformats.org/officeDocument/2006/relationships/slideLayout" Target="../slideLayouts/slideLayout4.xml"/><Relationship Id="rId6" Type="http://schemas.openxmlformats.org/officeDocument/2006/relationships/customXml" Target="../ink/ink65.xml"/><Relationship Id="rId11" Type="http://schemas.openxmlformats.org/officeDocument/2006/relationships/image" Target="../media/image93.png"/><Relationship Id="rId5" Type="http://schemas.openxmlformats.org/officeDocument/2006/relationships/image" Target="../media/image90.png"/><Relationship Id="rId15" Type="http://schemas.openxmlformats.org/officeDocument/2006/relationships/image" Target="../media/image95.png"/><Relationship Id="rId23" Type="http://schemas.openxmlformats.org/officeDocument/2006/relationships/image" Target="../media/image99.png"/><Relationship Id="rId10" Type="http://schemas.openxmlformats.org/officeDocument/2006/relationships/customXml" Target="../ink/ink67.xml"/><Relationship Id="rId19" Type="http://schemas.openxmlformats.org/officeDocument/2006/relationships/image" Target="../media/image97.png"/><Relationship Id="rId4" Type="http://schemas.openxmlformats.org/officeDocument/2006/relationships/customXml" Target="../ink/ink64.xml"/><Relationship Id="rId9" Type="http://schemas.openxmlformats.org/officeDocument/2006/relationships/image" Target="../media/image92.png"/><Relationship Id="rId14" Type="http://schemas.openxmlformats.org/officeDocument/2006/relationships/customXml" Target="../ink/ink69.xml"/><Relationship Id="rId22" Type="http://schemas.openxmlformats.org/officeDocument/2006/relationships/customXml" Target="../ink/ink73.xml"/></Relationships>
</file>

<file path=ppt/slides/_rels/slide29.xml.rels><?xml version="1.0" encoding="UTF-8" standalone="yes"?>
<Relationships xmlns="http://schemas.openxmlformats.org/package/2006/relationships"><Relationship Id="rId8" Type="http://schemas.openxmlformats.org/officeDocument/2006/relationships/customXml" Target="../ink/ink77.xml"/><Relationship Id="rId13" Type="http://schemas.openxmlformats.org/officeDocument/2006/relationships/image" Target="../media/image105.png"/><Relationship Id="rId18" Type="http://schemas.openxmlformats.org/officeDocument/2006/relationships/customXml" Target="../ink/ink82.xml"/><Relationship Id="rId3" Type="http://schemas.openxmlformats.org/officeDocument/2006/relationships/image" Target="../media/image100.png"/><Relationship Id="rId7" Type="http://schemas.openxmlformats.org/officeDocument/2006/relationships/image" Target="../media/image102.png"/><Relationship Id="rId12" Type="http://schemas.openxmlformats.org/officeDocument/2006/relationships/customXml" Target="../ink/ink79.xml"/><Relationship Id="rId17" Type="http://schemas.openxmlformats.org/officeDocument/2006/relationships/image" Target="../media/image107.png"/><Relationship Id="rId2" Type="http://schemas.openxmlformats.org/officeDocument/2006/relationships/customXml" Target="../ink/ink74.xml"/><Relationship Id="rId16" Type="http://schemas.openxmlformats.org/officeDocument/2006/relationships/customXml" Target="../ink/ink81.xml"/><Relationship Id="rId1" Type="http://schemas.openxmlformats.org/officeDocument/2006/relationships/slideLayout" Target="../slideLayouts/slideLayout4.xml"/><Relationship Id="rId6" Type="http://schemas.openxmlformats.org/officeDocument/2006/relationships/customXml" Target="../ink/ink76.xml"/><Relationship Id="rId11" Type="http://schemas.openxmlformats.org/officeDocument/2006/relationships/image" Target="../media/image104.png"/><Relationship Id="rId5" Type="http://schemas.openxmlformats.org/officeDocument/2006/relationships/image" Target="../media/image101.png"/><Relationship Id="rId15" Type="http://schemas.openxmlformats.org/officeDocument/2006/relationships/image" Target="../media/image106.png"/><Relationship Id="rId10" Type="http://schemas.openxmlformats.org/officeDocument/2006/relationships/customXml" Target="../ink/ink78.xml"/><Relationship Id="rId19" Type="http://schemas.openxmlformats.org/officeDocument/2006/relationships/image" Target="../media/image108.png"/><Relationship Id="rId4" Type="http://schemas.openxmlformats.org/officeDocument/2006/relationships/customXml" Target="../ink/ink75.xml"/><Relationship Id="rId9" Type="http://schemas.openxmlformats.org/officeDocument/2006/relationships/image" Target="../media/image103.png"/><Relationship Id="rId14" Type="http://schemas.openxmlformats.org/officeDocument/2006/relationships/customXml" Target="../ink/ink8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36.tiff"/><Relationship Id="rId2" Type="http://schemas.openxmlformats.org/officeDocument/2006/relationships/image" Target="../media/image35.tiff"/><Relationship Id="rId1" Type="http://schemas.openxmlformats.org/officeDocument/2006/relationships/slideLayout" Target="../slideLayouts/slideLayout4.xml"/><Relationship Id="rId6" Type="http://schemas.openxmlformats.org/officeDocument/2006/relationships/image" Target="../media/image39.tiff"/><Relationship Id="rId5" Type="http://schemas.openxmlformats.org/officeDocument/2006/relationships/image" Target="../media/image38.tiff"/><Relationship Id="rId4" Type="http://schemas.openxmlformats.org/officeDocument/2006/relationships/image" Target="../media/image37.tiff"/></Relationships>
</file>

<file path=ppt/slides/_rels/slide31.xml.rels><?xml version="1.0" encoding="UTF-8" standalone="yes"?>
<Relationships xmlns="http://schemas.openxmlformats.org/package/2006/relationships"><Relationship Id="rId3" Type="http://schemas.openxmlformats.org/officeDocument/2006/relationships/image" Target="../media/image41.tiff"/><Relationship Id="rId2" Type="http://schemas.openxmlformats.org/officeDocument/2006/relationships/image" Target="../media/image40.tiff"/><Relationship Id="rId1" Type="http://schemas.openxmlformats.org/officeDocument/2006/relationships/slideLayout" Target="../slideLayouts/slideLayout4.xml"/><Relationship Id="rId4" Type="http://schemas.openxmlformats.org/officeDocument/2006/relationships/image" Target="../media/image42.tiff"/></Relationships>
</file>

<file path=ppt/slides/_rels/slide32.xml.rels><?xml version="1.0" encoding="UTF-8" standalone="yes"?>
<Relationships xmlns="http://schemas.openxmlformats.org/package/2006/relationships"><Relationship Id="rId3" Type="http://schemas.openxmlformats.org/officeDocument/2006/relationships/image" Target="../media/image44.tiff"/><Relationship Id="rId2" Type="http://schemas.openxmlformats.org/officeDocument/2006/relationships/image" Target="../media/image43.tiff"/><Relationship Id="rId1" Type="http://schemas.openxmlformats.org/officeDocument/2006/relationships/slideLayout" Target="../slideLayouts/slideLayout4.xml"/><Relationship Id="rId6" Type="http://schemas.openxmlformats.org/officeDocument/2006/relationships/image" Target="../media/image47.tiff"/><Relationship Id="rId5" Type="http://schemas.openxmlformats.org/officeDocument/2006/relationships/image" Target="../media/image46.tiff"/><Relationship Id="rId4" Type="http://schemas.openxmlformats.org/officeDocument/2006/relationships/image" Target="../media/image45.tif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lgn="ctr"/>
            <a:r>
              <a:rPr lang="en-US" sz="2800" dirty="0"/>
              <a:t>Data Structures Algorithm and Design</a:t>
            </a:r>
            <a:br>
              <a:rPr lang="en-US" sz="2800" dirty="0"/>
            </a:br>
            <a:r>
              <a:rPr lang="en-US" sz="2800" dirty="0"/>
              <a:t>SSZG519 </a:t>
            </a:r>
          </a:p>
        </p:txBody>
      </p:sp>
      <p:sp>
        <p:nvSpPr>
          <p:cNvPr id="6" name="Content Placeholder 5"/>
          <p:cNvSpPr>
            <a:spLocks noGrp="1"/>
          </p:cNvSpPr>
          <p:nvPr>
            <p:ph sz="quarter" idx="13"/>
          </p:nvPr>
        </p:nvSpPr>
        <p:spPr/>
        <p:txBody>
          <a:bodyPr/>
          <a:lstStyle/>
          <a:p>
            <a:r>
              <a:rPr lang="en-US" dirty="0"/>
              <a:t>Mr. Chennupati R Prasanna</a:t>
            </a:r>
          </a:p>
          <a:p>
            <a:endParaRPr lang="en-US" dirty="0"/>
          </a:p>
        </p:txBody>
      </p:sp>
      <p:sp>
        <p:nvSpPr>
          <p:cNvPr id="2" name="Slide Number Placeholder 1">
            <a:extLst>
              <a:ext uri="{FF2B5EF4-FFF2-40B4-BE49-F238E27FC236}">
                <a16:creationId xmlns:a16="http://schemas.microsoft.com/office/drawing/2014/main" id="{7F90C164-BD80-4958-B5AD-15C0024F6F1D}"/>
              </a:ext>
            </a:extLst>
          </p:cNvPr>
          <p:cNvSpPr>
            <a:spLocks noGrp="1"/>
          </p:cNvSpPr>
          <p:nvPr>
            <p:ph type="sldNum" sz="quarter" idx="16"/>
          </p:nvPr>
        </p:nvSpPr>
        <p:spPr/>
        <p:txBody>
          <a:bodyPr/>
          <a:lstStyle/>
          <a:p>
            <a:fld id="{BC8D7E44-7D4F-4942-A8C9-2DF6BF8399E8}" type="slidenum">
              <a:rPr lang="en-US" smtClean="0"/>
              <a:pPr/>
              <a:t>1</a:t>
            </a:fld>
            <a:endParaRPr lang="en-US" dirty="0"/>
          </a:p>
        </p:txBody>
      </p:sp>
    </p:spTree>
    <p:extLst>
      <p:ext uri="{BB962C8B-B14F-4D97-AF65-F5344CB8AC3E}">
        <p14:creationId xmlns:p14="http://schemas.microsoft.com/office/powerpoint/2010/main" val="14456447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152DBC4-6054-FA4F-BE24-46D46EE95BE9}"/>
              </a:ext>
            </a:extLst>
          </p:cNvPr>
          <p:cNvSpPr>
            <a:spLocks noGrp="1"/>
          </p:cNvSpPr>
          <p:nvPr>
            <p:ph idx="1"/>
          </p:nvPr>
        </p:nvSpPr>
        <p:spPr/>
        <p:txBody>
          <a:bodyPr/>
          <a:lstStyle/>
          <a:p>
            <a:pPr>
              <a:buFont typeface="Arial" panose="020B0604020202020204" pitchFamily="34" charset="0"/>
              <a:buChar char="•"/>
            </a:pPr>
            <a:r>
              <a:rPr lang="en-US" dirty="0"/>
              <a:t>Find operation is straight forward in a BST. Start with the root and keep moving left or right using the BST property. </a:t>
            </a:r>
          </a:p>
          <a:p>
            <a:pPr>
              <a:buFont typeface="Arial" panose="020B0604020202020204" pitchFamily="34" charset="0"/>
              <a:buChar char="•"/>
            </a:pPr>
            <a:r>
              <a:rPr lang="en-US" dirty="0"/>
              <a:t>If the data we are searching is same as nodes then we return current nodes. if the data is not present, we end up in a Null Link.</a:t>
            </a:r>
          </a:p>
          <a:p>
            <a:endParaRPr lang="en-US" dirty="0"/>
          </a:p>
          <a:p>
            <a:r>
              <a:rPr lang="en-US" dirty="0"/>
              <a:t> </a:t>
            </a:r>
            <a:r>
              <a:rPr lang="en-US" dirty="0">
                <a:solidFill>
                  <a:srgbClr val="FF0000"/>
                </a:solidFill>
              </a:rPr>
              <a:t>	what is the time complexity of finding the element in binary search tree ?</a:t>
            </a:r>
          </a:p>
          <a:p>
            <a:r>
              <a:rPr lang="en-US" dirty="0"/>
              <a:t>    </a:t>
            </a:r>
            <a:r>
              <a:rPr lang="en-US" dirty="0">
                <a:solidFill>
                  <a:srgbClr val="002060"/>
                </a:solidFill>
              </a:rPr>
              <a:t>O(n) </a:t>
            </a:r>
            <a:r>
              <a:rPr lang="en-US" dirty="0">
                <a:solidFill>
                  <a:srgbClr val="FF0000"/>
                </a:solidFill>
              </a:rPr>
              <a:t>lets discuss about this !</a:t>
            </a:r>
          </a:p>
        </p:txBody>
      </p:sp>
      <p:sp>
        <p:nvSpPr>
          <p:cNvPr id="3" name="Content Placeholder 2">
            <a:extLst>
              <a:ext uri="{FF2B5EF4-FFF2-40B4-BE49-F238E27FC236}">
                <a16:creationId xmlns:a16="http://schemas.microsoft.com/office/drawing/2014/main" id="{096175BD-BCBE-6349-B21F-0904A940A1D1}"/>
              </a:ext>
            </a:extLst>
          </p:cNvPr>
          <p:cNvSpPr>
            <a:spLocks noGrp="1"/>
          </p:cNvSpPr>
          <p:nvPr>
            <p:ph sz="quarter" idx="10"/>
          </p:nvPr>
        </p:nvSpPr>
        <p:spPr/>
        <p:txBody>
          <a:bodyPr/>
          <a:lstStyle/>
          <a:p>
            <a:r>
              <a:rPr lang="en-US" dirty="0"/>
              <a:t>Finding an element in Binary Search Trees.</a:t>
            </a:r>
          </a:p>
        </p:txBody>
      </p:sp>
      <p:sp>
        <p:nvSpPr>
          <p:cNvPr id="5" name="Slide Number Placeholder 4">
            <a:extLst>
              <a:ext uri="{FF2B5EF4-FFF2-40B4-BE49-F238E27FC236}">
                <a16:creationId xmlns:a16="http://schemas.microsoft.com/office/drawing/2014/main" id="{57F1C5C7-40BC-324A-9E76-20F4328CD64E}"/>
              </a:ext>
            </a:extLst>
          </p:cNvPr>
          <p:cNvSpPr>
            <a:spLocks noGrp="1"/>
          </p:cNvSpPr>
          <p:nvPr>
            <p:ph type="sldNum" sz="quarter" idx="14"/>
          </p:nvPr>
        </p:nvSpPr>
        <p:spPr/>
        <p:txBody>
          <a:bodyPr/>
          <a:lstStyle/>
          <a:p>
            <a:fld id="{BC8D7E44-7D4F-4942-A8C9-2DF6BF8399E8}" type="slidenum">
              <a:rPr lang="en-US" smtClean="0"/>
              <a:pPr/>
              <a:t>10</a:t>
            </a:fld>
            <a:endParaRPr lang="en-US" dirty="0"/>
          </a:p>
        </p:txBody>
      </p:sp>
    </p:spTree>
    <p:extLst>
      <p:ext uri="{BB962C8B-B14F-4D97-AF65-F5344CB8AC3E}">
        <p14:creationId xmlns:p14="http://schemas.microsoft.com/office/powerpoint/2010/main" val="3485162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xEl>
                                              <p:pRg st="3" end="3"/>
                                            </p:txEl>
                                          </p:spTgt>
                                        </p:tgtEl>
                                        <p:attrNameLst>
                                          <p:attrName>style.visibility</p:attrName>
                                        </p:attrNameLst>
                                      </p:cBhvr>
                                      <p:to>
                                        <p:strVal val="visible"/>
                                      </p:to>
                                    </p:set>
                                    <p:animEffect transition="in" filter="blinds(horizontal)">
                                      <p:cBhvr>
                                        <p:cTn id="7" dur="500"/>
                                        <p:tgtEl>
                                          <p:spTgt spid="2">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
                                            <p:txEl>
                                              <p:pRg st="4" end="4"/>
                                            </p:txEl>
                                          </p:spTgt>
                                        </p:tgtEl>
                                        <p:attrNameLst>
                                          <p:attrName>style.visibility</p:attrName>
                                        </p:attrNameLst>
                                      </p:cBhvr>
                                      <p:to>
                                        <p:strVal val="visible"/>
                                      </p:to>
                                    </p:set>
                                    <p:animEffect transition="in" filter="blinds(horizontal)">
                                      <p:cBhvr>
                                        <p:cTn id="12" dur="500"/>
                                        <p:tgtEl>
                                          <p:spTgt spid="2">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animEffect transition="in" filter="checkerboard(across)">
                                      <p:cBhvr>
                                        <p:cTn id="17" dur="500"/>
                                        <p:tgtEl>
                                          <p:spTgt spid="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B152DBC4-6054-FA4F-BE24-46D46EE95BE9}"/>
                  </a:ext>
                </a:extLst>
              </p:cNvPr>
              <p:cNvSpPr>
                <a:spLocks noGrp="1"/>
              </p:cNvSpPr>
              <p:nvPr>
                <p:ph idx="1"/>
              </p:nvPr>
            </p:nvSpPr>
            <p:spPr/>
            <p:txBody>
              <a:bodyPr>
                <a:normAutofit fontScale="92500"/>
              </a:bodyPr>
              <a:lstStyle/>
              <a:p>
                <a:pPr marL="0" lvl="0" indent="0">
                  <a:spcBef>
                    <a:spcPts val="0"/>
                  </a:spcBef>
                  <a:buClrTx/>
                  <a:defRPr/>
                </a:pPr>
                <a:r>
                  <a:rPr lang="en-US" dirty="0"/>
                  <a:t>Struct Binary Search </a:t>
                </a:r>
                <a:r>
                  <a:rPr lang="en-US" dirty="0" err="1"/>
                  <a:t>TreeNode</a:t>
                </a:r>
                <a:r>
                  <a:rPr lang="en-US" dirty="0"/>
                  <a:t>*find(</a:t>
                </a:r>
                <a:r>
                  <a:rPr lang="en-US" dirty="0" err="1"/>
                  <a:t>struct</a:t>
                </a:r>
                <a:r>
                  <a:rPr lang="en-US" dirty="0"/>
                  <a:t> Binary search tree node* </a:t>
                </a:r>
                <a:r>
                  <a:rPr lang="en-US" dirty="0" err="1"/>
                  <a:t>root,int</a:t>
                </a:r>
                <a:r>
                  <a:rPr lang="en-US" dirty="0"/>
                  <a:t> data){</a:t>
                </a:r>
              </a:p>
              <a:p>
                <a:pPr marL="0" lvl="0" indent="0">
                  <a:spcBef>
                    <a:spcPts val="0"/>
                  </a:spcBef>
                  <a:buClrTx/>
                  <a:defRPr/>
                </a:pPr>
                <a:r>
                  <a:rPr lang="en-US" dirty="0"/>
                  <a:t>If(root == Null)</a:t>
                </a:r>
              </a:p>
              <a:p>
                <a:pPr marL="0" lvl="0" indent="0">
                  <a:spcBef>
                    <a:spcPts val="0"/>
                  </a:spcBef>
                  <a:buClrTx/>
                  <a:defRPr/>
                </a:pPr>
                <a:r>
                  <a:rPr lang="en-US" dirty="0"/>
                  <a:t>	return Null;</a:t>
                </a:r>
              </a:p>
              <a:p>
                <a:pPr marL="0" lvl="0" indent="0">
                  <a:spcBef>
                    <a:spcPts val="0"/>
                  </a:spcBef>
                  <a:buClrTx/>
                  <a:defRPr/>
                </a:pPr>
                <a:r>
                  <a:rPr lang="en-US" dirty="0"/>
                  <a:t>If(data &lt; root </a:t>
                </a:r>
                <a14:m>
                  <m:oMath xmlns:m="http://schemas.openxmlformats.org/officeDocument/2006/math">
                    <m:r>
                      <a:rPr lang="is-IS" i="1">
                        <a:latin typeface="Cambria Math" charset="0"/>
                        <a:ea typeface="Cambria Math" charset="0"/>
                        <a:cs typeface="Cambria Math" charset="0"/>
                      </a:rPr>
                      <m:t>→</m:t>
                    </m:r>
                  </m:oMath>
                </a14:m>
                <a:r>
                  <a:rPr lang="en-US" dirty="0"/>
                  <a:t> data)</a:t>
                </a:r>
              </a:p>
              <a:p>
                <a:pPr marL="0" lvl="0" indent="0">
                  <a:spcBef>
                    <a:spcPts val="0"/>
                  </a:spcBef>
                </a:pPr>
                <a:r>
                  <a:rPr lang="en-US" dirty="0"/>
                  <a:t>	return find (root </a:t>
                </a:r>
                <a14:m>
                  <m:oMath xmlns:m="http://schemas.openxmlformats.org/officeDocument/2006/math">
                    <m:r>
                      <a:rPr lang="is-IS" i="1">
                        <a:latin typeface="Cambria Math" charset="0"/>
                        <a:ea typeface="Cambria Math" charset="0"/>
                        <a:cs typeface="Cambria Math" charset="0"/>
                      </a:rPr>
                      <m:t>→</m:t>
                    </m:r>
                  </m:oMath>
                </a14:m>
                <a:r>
                  <a:rPr lang="en-US" dirty="0"/>
                  <a:t> </a:t>
                </a:r>
                <a:r>
                  <a:rPr lang="en-US" dirty="0" err="1"/>
                  <a:t>left,data</a:t>
                </a:r>
                <a:r>
                  <a:rPr lang="en-US" dirty="0"/>
                  <a:t>);</a:t>
                </a:r>
              </a:p>
              <a:p>
                <a:pPr marL="0" lvl="0" indent="0">
                  <a:spcBef>
                    <a:spcPts val="0"/>
                  </a:spcBef>
                </a:pPr>
                <a:r>
                  <a:rPr lang="en-US" dirty="0"/>
                  <a:t>Else if (data &gt; root </a:t>
                </a:r>
                <a14:m>
                  <m:oMath xmlns:m="http://schemas.openxmlformats.org/officeDocument/2006/math">
                    <m:r>
                      <a:rPr lang="is-IS" i="1">
                        <a:latin typeface="Cambria Math" charset="0"/>
                        <a:ea typeface="Cambria Math" charset="0"/>
                        <a:cs typeface="Cambria Math" charset="0"/>
                      </a:rPr>
                      <m:t>→</m:t>
                    </m:r>
                  </m:oMath>
                </a14:m>
                <a:r>
                  <a:rPr lang="en-US" dirty="0"/>
                  <a:t> data)</a:t>
                </a:r>
              </a:p>
              <a:p>
                <a:pPr marL="0" lvl="0" indent="0">
                  <a:spcBef>
                    <a:spcPts val="0"/>
                  </a:spcBef>
                </a:pPr>
                <a:r>
                  <a:rPr lang="en-US" dirty="0"/>
                  <a:t>	return find (root </a:t>
                </a:r>
                <a14:m>
                  <m:oMath xmlns:m="http://schemas.openxmlformats.org/officeDocument/2006/math">
                    <m:r>
                      <a:rPr lang="is-IS" i="1">
                        <a:latin typeface="Cambria Math" charset="0"/>
                        <a:ea typeface="Cambria Math" charset="0"/>
                        <a:cs typeface="Cambria Math" charset="0"/>
                      </a:rPr>
                      <m:t>→</m:t>
                    </m:r>
                  </m:oMath>
                </a14:m>
                <a:r>
                  <a:rPr lang="en-US" dirty="0"/>
                  <a:t> right, data);</a:t>
                </a:r>
              </a:p>
              <a:p>
                <a:pPr marL="0" lvl="0" indent="0">
                  <a:spcBef>
                    <a:spcPts val="0"/>
                  </a:spcBef>
                </a:pPr>
                <a:r>
                  <a:rPr lang="en-US" dirty="0"/>
                  <a:t>	return root ;</a:t>
                </a:r>
              </a:p>
              <a:p>
                <a:pPr marL="0" lvl="0" indent="0">
                  <a:spcBef>
                    <a:spcPts val="0"/>
                  </a:spcBef>
                </a:pPr>
                <a:r>
                  <a:rPr lang="en-US" dirty="0"/>
                  <a:t>}</a:t>
                </a:r>
              </a:p>
              <a:p>
                <a:pPr marL="0" lvl="0" indent="0">
                  <a:spcBef>
                    <a:spcPts val="0"/>
                  </a:spcBef>
                </a:pPr>
                <a:endParaRPr lang="en-US" dirty="0"/>
              </a:p>
              <a:p>
                <a:pPr marL="0" lvl="0" indent="0">
                  <a:spcBef>
                    <a:spcPts val="0"/>
                  </a:spcBef>
                </a:pPr>
                <a:r>
                  <a:rPr lang="en-US" dirty="0"/>
                  <a:t>Time Complexity : O(n), in worst case (when BST is a skew tree)</a:t>
                </a:r>
              </a:p>
              <a:p>
                <a:pPr marL="0" lvl="0" indent="0">
                  <a:spcBef>
                    <a:spcPts val="0"/>
                  </a:spcBef>
                </a:pPr>
                <a:r>
                  <a:rPr lang="en-US" dirty="0"/>
                  <a:t>Space complexity : O(n), for recursive stack.</a:t>
                </a:r>
              </a:p>
              <a:p>
                <a:endParaRPr lang="en-US" dirty="0"/>
              </a:p>
            </p:txBody>
          </p:sp>
        </mc:Choice>
        <mc:Fallback xmlns="">
          <p:sp>
            <p:nvSpPr>
              <p:cNvPr id="2" name="Content Placeholder 1">
                <a:extLst>
                  <a:ext uri="{FF2B5EF4-FFF2-40B4-BE49-F238E27FC236}">
                    <a16:creationId xmlns:a16="http://schemas.microsoft.com/office/drawing/2014/main" id="{B152DBC4-6054-FA4F-BE24-46D46EE95BE9}"/>
                  </a:ext>
                </a:extLst>
              </p:cNvPr>
              <p:cNvSpPr>
                <a:spLocks noGrp="1" noRot="1" noChangeAspect="1" noMove="1" noResize="1" noEditPoints="1" noAdjustHandles="1" noChangeArrowheads="1" noChangeShapeType="1" noTextEdit="1"/>
              </p:cNvSpPr>
              <p:nvPr>
                <p:ph idx="1"/>
              </p:nvPr>
            </p:nvSpPr>
            <p:spPr>
              <a:blipFill>
                <a:blip r:embed="rId2"/>
                <a:stretch>
                  <a:fillRect l="-1080" t="-840" r="-154" b="-840"/>
                </a:stretch>
              </a:blipFill>
            </p:spPr>
            <p:txBody>
              <a:bodyPr/>
              <a:lstStyle/>
              <a:p>
                <a:r>
                  <a:rPr lang="en-US">
                    <a:noFill/>
                  </a:rPr>
                  <a:t> </a:t>
                </a:r>
              </a:p>
            </p:txBody>
          </p:sp>
        </mc:Fallback>
      </mc:AlternateContent>
      <p:sp>
        <p:nvSpPr>
          <p:cNvPr id="3" name="Content Placeholder 2">
            <a:extLst>
              <a:ext uri="{FF2B5EF4-FFF2-40B4-BE49-F238E27FC236}">
                <a16:creationId xmlns:a16="http://schemas.microsoft.com/office/drawing/2014/main" id="{096175BD-BCBE-6349-B21F-0904A940A1D1}"/>
              </a:ext>
            </a:extLst>
          </p:cNvPr>
          <p:cNvSpPr>
            <a:spLocks noGrp="1"/>
          </p:cNvSpPr>
          <p:nvPr>
            <p:ph sz="quarter" idx="10"/>
          </p:nvPr>
        </p:nvSpPr>
        <p:spPr/>
        <p:txBody>
          <a:bodyPr/>
          <a:lstStyle/>
          <a:p>
            <a:endParaRPr lang="en-US"/>
          </a:p>
        </p:txBody>
      </p:sp>
      <p:sp>
        <p:nvSpPr>
          <p:cNvPr id="5" name="Slide Number Placeholder 4">
            <a:extLst>
              <a:ext uri="{FF2B5EF4-FFF2-40B4-BE49-F238E27FC236}">
                <a16:creationId xmlns:a16="http://schemas.microsoft.com/office/drawing/2014/main" id="{57F1C5C7-40BC-324A-9E76-20F4328CD64E}"/>
              </a:ext>
            </a:extLst>
          </p:cNvPr>
          <p:cNvSpPr>
            <a:spLocks noGrp="1"/>
          </p:cNvSpPr>
          <p:nvPr>
            <p:ph type="sldNum" sz="quarter" idx="14"/>
          </p:nvPr>
        </p:nvSpPr>
        <p:spPr/>
        <p:txBody>
          <a:bodyPr/>
          <a:lstStyle/>
          <a:p>
            <a:fld id="{BC8D7E44-7D4F-4942-A8C9-2DF6BF8399E8}" type="slidenum">
              <a:rPr lang="en-US" smtClean="0"/>
              <a:pPr/>
              <a:t>11</a:t>
            </a:fld>
            <a:endParaRPr lang="en-US" dirty="0"/>
          </a:p>
        </p:txBody>
      </p:sp>
    </p:spTree>
    <p:extLst>
      <p:ext uri="{BB962C8B-B14F-4D97-AF65-F5344CB8AC3E}">
        <p14:creationId xmlns:p14="http://schemas.microsoft.com/office/powerpoint/2010/main" val="36661979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96175BD-BCBE-6349-B21F-0904A940A1D1}"/>
              </a:ext>
            </a:extLst>
          </p:cNvPr>
          <p:cNvSpPr>
            <a:spLocks noGrp="1"/>
          </p:cNvSpPr>
          <p:nvPr>
            <p:ph sz="quarter" idx="10"/>
          </p:nvPr>
        </p:nvSpPr>
        <p:spPr/>
        <p:txBody>
          <a:bodyPr/>
          <a:lstStyle/>
          <a:p>
            <a:r>
              <a:rPr lang="en-US" dirty="0"/>
              <a:t>Finding minimum element in Binary search trees:</a:t>
            </a:r>
          </a:p>
        </p:txBody>
      </p:sp>
      <p:sp>
        <p:nvSpPr>
          <p:cNvPr id="5" name="Slide Number Placeholder 4">
            <a:extLst>
              <a:ext uri="{FF2B5EF4-FFF2-40B4-BE49-F238E27FC236}">
                <a16:creationId xmlns:a16="http://schemas.microsoft.com/office/drawing/2014/main" id="{57F1C5C7-40BC-324A-9E76-20F4328CD64E}"/>
              </a:ext>
            </a:extLst>
          </p:cNvPr>
          <p:cNvSpPr>
            <a:spLocks noGrp="1"/>
          </p:cNvSpPr>
          <p:nvPr>
            <p:ph type="sldNum" sz="quarter" idx="14"/>
          </p:nvPr>
        </p:nvSpPr>
        <p:spPr/>
        <p:txBody>
          <a:bodyPr/>
          <a:lstStyle/>
          <a:p>
            <a:fld id="{BC8D7E44-7D4F-4942-A8C9-2DF6BF8399E8}" type="slidenum">
              <a:rPr lang="en-US" smtClean="0"/>
              <a:pPr/>
              <a:t>12</a:t>
            </a:fld>
            <a:endParaRPr lang="en-US" dirty="0"/>
          </a:p>
        </p:txBody>
      </p:sp>
      <p:sp>
        <p:nvSpPr>
          <p:cNvPr id="6" name="Content Placeholder 2">
            <a:extLst>
              <a:ext uri="{FF2B5EF4-FFF2-40B4-BE49-F238E27FC236}">
                <a16:creationId xmlns:a16="http://schemas.microsoft.com/office/drawing/2014/main" id="{36725345-14F7-264A-A865-C6CFE5E450F4}"/>
              </a:ext>
            </a:extLst>
          </p:cNvPr>
          <p:cNvSpPr>
            <a:spLocks noGrp="1"/>
          </p:cNvSpPr>
          <p:nvPr>
            <p:ph idx="1"/>
          </p:nvPr>
        </p:nvSpPr>
        <p:spPr>
          <a:xfrm>
            <a:off x="457200" y="1600200"/>
            <a:ext cx="8229600" cy="4525963"/>
          </a:xfrm>
        </p:spPr>
        <p:txBody>
          <a:bodyPr>
            <a:norm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800" dirty="0"/>
              <a:t>In BSTs, the minimum element, is the left-most node, which does not has left child. In the BST below, the minimum element is 4.</a:t>
            </a:r>
          </a:p>
          <a:p>
            <a:pPr>
              <a:lnSpc>
                <a:spcPct val="90000"/>
              </a:lnSpc>
              <a:buFont typeface="Wingdings" charset="2"/>
              <a:buNone/>
            </a:pPr>
            <a:endParaRPr lang="en-US" altLang="en-US" sz="1800" u="sng" dirty="0">
              <a:solidFill>
                <a:srgbClr val="CC3300"/>
              </a:solidFill>
            </a:endParaRPr>
          </a:p>
          <a:p>
            <a:pPr>
              <a:lnSpc>
                <a:spcPct val="90000"/>
              </a:lnSpc>
              <a:buFont typeface="Wingdings" charset="2"/>
              <a:buNone/>
            </a:pPr>
            <a:r>
              <a:rPr lang="en-US" altLang="en-US" sz="1800" u="sng" dirty="0">
                <a:solidFill>
                  <a:srgbClr val="CC3300"/>
                </a:solidFill>
              </a:rPr>
              <a:t>Tree-Minimum(</a:t>
            </a:r>
            <a:r>
              <a:rPr lang="en-US" altLang="en-US" sz="1800" i="1" u="sng" dirty="0">
                <a:solidFill>
                  <a:srgbClr val="CC3300"/>
                </a:solidFill>
              </a:rPr>
              <a:t>x</a:t>
            </a:r>
            <a:r>
              <a:rPr lang="en-US" altLang="en-US" sz="1800" u="sng" dirty="0">
                <a:solidFill>
                  <a:srgbClr val="CC3300"/>
                </a:solidFill>
              </a:rPr>
              <a:t>)</a:t>
            </a:r>
            <a:r>
              <a:rPr lang="en-US" altLang="en-US" sz="1800" dirty="0"/>
              <a:t> 		        </a:t>
            </a:r>
          </a:p>
          <a:p>
            <a:pPr>
              <a:lnSpc>
                <a:spcPct val="90000"/>
              </a:lnSpc>
              <a:buFont typeface="Wingdings" charset="2"/>
              <a:buNone/>
            </a:pPr>
            <a:r>
              <a:rPr lang="en-US" altLang="en-US" sz="1800" dirty="0"/>
              <a:t>1.  </a:t>
            </a:r>
            <a:r>
              <a:rPr lang="en-US" altLang="en-US" sz="1800" b="1" dirty="0"/>
              <a:t>while</a:t>
            </a:r>
            <a:r>
              <a:rPr lang="en-US" altLang="en-US" sz="1800" dirty="0"/>
              <a:t> </a:t>
            </a:r>
            <a:r>
              <a:rPr lang="en-US" altLang="en-US" sz="1800" i="1" dirty="0"/>
              <a:t>left</a:t>
            </a:r>
            <a:r>
              <a:rPr lang="en-US" altLang="en-US" sz="1800" dirty="0"/>
              <a:t>[</a:t>
            </a:r>
            <a:r>
              <a:rPr lang="en-US" altLang="en-US" sz="1800" i="1" dirty="0"/>
              <a:t>x</a:t>
            </a:r>
            <a:r>
              <a:rPr lang="en-US" altLang="en-US" sz="1800" dirty="0"/>
              <a:t>]</a:t>
            </a:r>
            <a:r>
              <a:rPr lang="en-US" altLang="en-US" sz="1800" i="1" dirty="0"/>
              <a:t> </a:t>
            </a:r>
            <a:r>
              <a:rPr lang="en-US" altLang="en-US" sz="1800" dirty="0">
                <a:sym typeface="Symbol" charset="2"/>
              </a:rPr>
              <a:t></a:t>
            </a:r>
            <a:r>
              <a:rPr lang="en-US" altLang="en-US" sz="1800" i="1" dirty="0"/>
              <a:t> NIL	</a:t>
            </a:r>
          </a:p>
          <a:p>
            <a:pPr>
              <a:lnSpc>
                <a:spcPct val="90000"/>
              </a:lnSpc>
              <a:buFont typeface="Wingdings" charset="2"/>
              <a:buNone/>
            </a:pPr>
            <a:r>
              <a:rPr lang="en-US" altLang="en-US" sz="1800" dirty="0"/>
              <a:t>2.     </a:t>
            </a:r>
            <a:r>
              <a:rPr lang="en-US" altLang="en-US" sz="1800" b="1" dirty="0"/>
              <a:t>do</a:t>
            </a:r>
            <a:r>
              <a:rPr lang="en-US" altLang="en-US" sz="1800" dirty="0"/>
              <a:t> </a:t>
            </a:r>
            <a:r>
              <a:rPr lang="en-US" altLang="en-US" sz="1800" i="1" dirty="0"/>
              <a:t>x </a:t>
            </a:r>
            <a:r>
              <a:rPr lang="en-US" altLang="en-US" sz="1800" i="1" dirty="0">
                <a:sym typeface="Symbol" charset="2"/>
              </a:rPr>
              <a:t></a:t>
            </a:r>
            <a:r>
              <a:rPr lang="en-US" altLang="en-US" sz="1800" dirty="0"/>
              <a:t> </a:t>
            </a:r>
            <a:r>
              <a:rPr lang="en-US" altLang="en-US" sz="1800" i="1" dirty="0"/>
              <a:t>left</a:t>
            </a:r>
            <a:r>
              <a:rPr lang="en-US" altLang="en-US" sz="1800" dirty="0"/>
              <a:t>[</a:t>
            </a:r>
            <a:r>
              <a:rPr lang="en-US" altLang="en-US" sz="1800" i="1" dirty="0"/>
              <a:t>x</a:t>
            </a:r>
            <a:r>
              <a:rPr lang="en-US" altLang="en-US" sz="1800" dirty="0"/>
              <a:t>]		        </a:t>
            </a:r>
          </a:p>
          <a:p>
            <a:pPr>
              <a:lnSpc>
                <a:spcPct val="90000"/>
              </a:lnSpc>
              <a:buFont typeface="Wingdings" charset="2"/>
              <a:buNone/>
            </a:pPr>
            <a:r>
              <a:rPr lang="en-US" altLang="en-US" sz="1800" dirty="0"/>
              <a:t>3.  </a:t>
            </a:r>
            <a:r>
              <a:rPr lang="en-US" altLang="en-US" sz="1800" b="1" dirty="0"/>
              <a:t>return</a:t>
            </a:r>
            <a:r>
              <a:rPr lang="en-US" altLang="en-US" sz="1800" dirty="0"/>
              <a:t> </a:t>
            </a:r>
            <a:r>
              <a:rPr lang="en-US" altLang="en-US" sz="1800" i="1" dirty="0"/>
              <a:t>x</a:t>
            </a:r>
            <a:endParaRPr lang="en-US" sz="1800" dirty="0"/>
          </a:p>
          <a:p>
            <a:pPr marL="0" marR="0" lvl="0" indent="0" defTabSz="914400" eaLnBrk="1" fontAlgn="auto" latinLnBrk="0" hangingPunct="1">
              <a:lnSpc>
                <a:spcPct val="100000"/>
              </a:lnSpc>
              <a:spcBef>
                <a:spcPts val="0"/>
              </a:spcBef>
              <a:spcAft>
                <a:spcPts val="0"/>
              </a:spcAft>
              <a:buClrTx/>
              <a:buSzTx/>
              <a:buFontTx/>
              <a:buNone/>
              <a:tabLst/>
              <a:defRPr/>
            </a:pPr>
            <a:endParaRPr lang="en-US" sz="1800" dirty="0"/>
          </a:p>
          <a:p>
            <a:pPr marL="0" marR="0" lvl="0" indent="0" defTabSz="914400" eaLnBrk="1" fontAlgn="auto" latinLnBrk="0" hangingPunct="1">
              <a:lnSpc>
                <a:spcPct val="100000"/>
              </a:lnSpc>
              <a:spcBef>
                <a:spcPts val="0"/>
              </a:spcBef>
              <a:spcAft>
                <a:spcPts val="0"/>
              </a:spcAft>
              <a:buClrTx/>
              <a:buSzTx/>
              <a:buFontTx/>
              <a:buNone/>
              <a:tabLst/>
              <a:defRPr/>
            </a:pPr>
            <a:endParaRPr lang="en-US" sz="1800" dirty="0"/>
          </a:p>
          <a:p>
            <a:pPr marL="0" marR="0" lvl="0" indent="0" defTabSz="914400" eaLnBrk="1" fontAlgn="auto" latinLnBrk="0" hangingPunct="1">
              <a:lnSpc>
                <a:spcPct val="100000"/>
              </a:lnSpc>
              <a:spcBef>
                <a:spcPts val="0"/>
              </a:spcBef>
              <a:spcAft>
                <a:spcPts val="0"/>
              </a:spcAft>
              <a:buClrTx/>
              <a:buSzTx/>
              <a:buFontTx/>
              <a:buNone/>
              <a:tabLst/>
              <a:defRPr/>
            </a:pPr>
            <a:r>
              <a:rPr lang="en-US" sz="1800" dirty="0"/>
              <a:t>Time complexity </a:t>
            </a:r>
            <a:r>
              <a:rPr lang="en-US" sz="1800" dirty="0">
                <a:sym typeface="Wingdings"/>
              </a:rPr>
              <a:t>O(n) in the worst case </a:t>
            </a:r>
          </a:p>
          <a:p>
            <a:pPr marL="0" marR="0" lvl="0" indent="0" defTabSz="914400" eaLnBrk="1" fontAlgn="auto" latinLnBrk="0" hangingPunct="1">
              <a:lnSpc>
                <a:spcPct val="100000"/>
              </a:lnSpc>
              <a:spcBef>
                <a:spcPts val="0"/>
              </a:spcBef>
              <a:spcAft>
                <a:spcPts val="0"/>
              </a:spcAft>
              <a:buClrTx/>
              <a:buSzTx/>
              <a:buFontTx/>
              <a:buNone/>
              <a:tabLst/>
              <a:defRPr/>
            </a:pPr>
            <a:endParaRPr lang="en-US" sz="1800" dirty="0">
              <a:sym typeface="Wingdings"/>
            </a:endParaRPr>
          </a:p>
          <a:p>
            <a:pPr marL="0" marR="0" lvl="0" indent="0" defTabSz="914400" eaLnBrk="1" fontAlgn="auto" latinLnBrk="0" hangingPunct="1">
              <a:lnSpc>
                <a:spcPct val="100000"/>
              </a:lnSpc>
              <a:spcBef>
                <a:spcPts val="0"/>
              </a:spcBef>
              <a:spcAft>
                <a:spcPts val="0"/>
              </a:spcAft>
              <a:buClrTx/>
              <a:buSzTx/>
              <a:buFontTx/>
              <a:buNone/>
              <a:tabLst/>
              <a:defRPr/>
            </a:pPr>
            <a:r>
              <a:rPr lang="en-US" sz="1800" dirty="0">
                <a:sym typeface="Wingdings"/>
              </a:rPr>
              <a:t>Space complexity O(n) for recursive Stack</a:t>
            </a:r>
            <a:endParaRPr lang="en-US" sz="1800" dirty="0"/>
          </a:p>
        </p:txBody>
      </p:sp>
      <p:sp>
        <p:nvSpPr>
          <p:cNvPr id="7" name="Oval 5">
            <a:extLst>
              <a:ext uri="{FF2B5EF4-FFF2-40B4-BE49-F238E27FC236}">
                <a16:creationId xmlns:a16="http://schemas.microsoft.com/office/drawing/2014/main" id="{19CD938E-F920-9D4D-9538-24567DC1F49B}"/>
              </a:ext>
            </a:extLst>
          </p:cNvPr>
          <p:cNvSpPr>
            <a:spLocks noChangeArrowheads="1"/>
          </p:cNvSpPr>
          <p:nvPr/>
        </p:nvSpPr>
        <p:spPr bwMode="auto">
          <a:xfrm>
            <a:off x="6523978" y="2110879"/>
            <a:ext cx="515938" cy="531813"/>
          </a:xfrm>
          <a:prstGeom prst="ellipse">
            <a:avLst/>
          </a:prstGeom>
          <a:solidFill>
            <a:srgbClr val="CCECFF"/>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ltLang="en-US" dirty="0"/>
              <a:t>10</a:t>
            </a:r>
            <a:endParaRPr lang="en-US" altLang="en-US" u="none" dirty="0"/>
          </a:p>
        </p:txBody>
      </p:sp>
      <p:grpSp>
        <p:nvGrpSpPr>
          <p:cNvPr id="8" name="Group 6">
            <a:extLst>
              <a:ext uri="{FF2B5EF4-FFF2-40B4-BE49-F238E27FC236}">
                <a16:creationId xmlns:a16="http://schemas.microsoft.com/office/drawing/2014/main" id="{629AA096-3174-4D4B-83F4-4496F0D2599C}"/>
              </a:ext>
            </a:extLst>
          </p:cNvPr>
          <p:cNvGrpSpPr>
            <a:grpSpLocks/>
          </p:cNvGrpSpPr>
          <p:nvPr/>
        </p:nvGrpSpPr>
        <p:grpSpPr bwMode="auto">
          <a:xfrm>
            <a:off x="5407966" y="2564904"/>
            <a:ext cx="2671762" cy="868363"/>
            <a:chOff x="1620" y="1679"/>
            <a:chExt cx="1683" cy="547"/>
          </a:xfrm>
        </p:grpSpPr>
        <p:sp>
          <p:nvSpPr>
            <p:cNvPr id="9" name="Oval 7">
              <a:extLst>
                <a:ext uri="{FF2B5EF4-FFF2-40B4-BE49-F238E27FC236}">
                  <a16:creationId xmlns:a16="http://schemas.microsoft.com/office/drawing/2014/main" id="{92DF4FC8-A497-E840-ADBD-977D5C681080}"/>
                </a:ext>
              </a:extLst>
            </p:cNvPr>
            <p:cNvSpPr>
              <a:spLocks noChangeArrowheads="1"/>
            </p:cNvSpPr>
            <p:nvPr/>
          </p:nvSpPr>
          <p:spPr bwMode="auto">
            <a:xfrm>
              <a:off x="1620" y="1891"/>
              <a:ext cx="325" cy="335"/>
            </a:xfrm>
            <a:prstGeom prst="ellipse">
              <a:avLst/>
            </a:prstGeom>
            <a:solidFill>
              <a:srgbClr val="CCECFF"/>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ltLang="en-US" u="none" dirty="0"/>
                <a:t>6</a:t>
              </a:r>
            </a:p>
          </p:txBody>
        </p:sp>
        <p:sp>
          <p:nvSpPr>
            <p:cNvPr id="10" name="Oval 8">
              <a:extLst>
                <a:ext uri="{FF2B5EF4-FFF2-40B4-BE49-F238E27FC236}">
                  <a16:creationId xmlns:a16="http://schemas.microsoft.com/office/drawing/2014/main" id="{6582D598-A445-2449-B151-C0E2874BBFED}"/>
                </a:ext>
              </a:extLst>
            </p:cNvPr>
            <p:cNvSpPr>
              <a:spLocks noChangeArrowheads="1"/>
            </p:cNvSpPr>
            <p:nvPr/>
          </p:nvSpPr>
          <p:spPr bwMode="auto">
            <a:xfrm>
              <a:off x="2978" y="1891"/>
              <a:ext cx="325" cy="335"/>
            </a:xfrm>
            <a:prstGeom prst="ellipse">
              <a:avLst/>
            </a:prstGeom>
            <a:solidFill>
              <a:srgbClr val="CCECFF"/>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ltLang="en-US" dirty="0"/>
                <a:t>16</a:t>
              </a:r>
              <a:endParaRPr lang="en-US" altLang="en-US" u="none" dirty="0"/>
            </a:p>
          </p:txBody>
        </p:sp>
        <p:cxnSp>
          <p:nvCxnSpPr>
            <p:cNvPr id="11" name="AutoShape 9">
              <a:extLst>
                <a:ext uri="{FF2B5EF4-FFF2-40B4-BE49-F238E27FC236}">
                  <a16:creationId xmlns:a16="http://schemas.microsoft.com/office/drawing/2014/main" id="{C0C4198F-40BA-2D4A-9806-92BC9742F83D}"/>
                </a:ext>
              </a:extLst>
            </p:cNvPr>
            <p:cNvCxnSpPr>
              <a:cxnSpLocks noChangeShapeType="1"/>
            </p:cNvCxnSpPr>
            <p:nvPr/>
          </p:nvCxnSpPr>
          <p:spPr bwMode="auto">
            <a:xfrm>
              <a:off x="2600" y="1679"/>
              <a:ext cx="541" cy="212"/>
            </a:xfrm>
            <a:prstGeom prst="straightConnector1">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2" name="AutoShape 10">
              <a:extLst>
                <a:ext uri="{FF2B5EF4-FFF2-40B4-BE49-F238E27FC236}">
                  <a16:creationId xmlns:a16="http://schemas.microsoft.com/office/drawing/2014/main" id="{40FEC9BE-D642-E945-9961-663024796309}"/>
                </a:ext>
              </a:extLst>
            </p:cNvPr>
            <p:cNvCxnSpPr>
              <a:cxnSpLocks noChangeShapeType="1"/>
            </p:cNvCxnSpPr>
            <p:nvPr/>
          </p:nvCxnSpPr>
          <p:spPr bwMode="auto">
            <a:xfrm flipH="1">
              <a:off x="1783" y="1679"/>
              <a:ext cx="588" cy="212"/>
            </a:xfrm>
            <a:prstGeom prst="straightConnector1">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grpSp>
        <p:nvGrpSpPr>
          <p:cNvPr id="13" name="Group 11">
            <a:extLst>
              <a:ext uri="{FF2B5EF4-FFF2-40B4-BE49-F238E27FC236}">
                <a16:creationId xmlns:a16="http://schemas.microsoft.com/office/drawing/2014/main" id="{99831ABE-6FD2-8B4D-BF79-D4BA29B0FF47}"/>
              </a:ext>
            </a:extLst>
          </p:cNvPr>
          <p:cNvGrpSpPr>
            <a:grpSpLocks/>
          </p:cNvGrpSpPr>
          <p:nvPr/>
        </p:nvGrpSpPr>
        <p:grpSpPr bwMode="auto">
          <a:xfrm>
            <a:off x="4587228" y="3355479"/>
            <a:ext cx="1990725" cy="1174750"/>
            <a:chOff x="1103" y="2177"/>
            <a:chExt cx="1254" cy="740"/>
          </a:xfrm>
        </p:grpSpPr>
        <p:sp>
          <p:nvSpPr>
            <p:cNvPr id="14" name="Oval 12">
              <a:extLst>
                <a:ext uri="{FF2B5EF4-FFF2-40B4-BE49-F238E27FC236}">
                  <a16:creationId xmlns:a16="http://schemas.microsoft.com/office/drawing/2014/main" id="{EA313A17-194D-4248-AE64-07CF84DFD0FC}"/>
                </a:ext>
              </a:extLst>
            </p:cNvPr>
            <p:cNvSpPr>
              <a:spLocks noChangeArrowheads="1"/>
            </p:cNvSpPr>
            <p:nvPr/>
          </p:nvSpPr>
          <p:spPr bwMode="auto">
            <a:xfrm>
              <a:off x="1103" y="2582"/>
              <a:ext cx="325" cy="335"/>
            </a:xfrm>
            <a:prstGeom prst="ellipse">
              <a:avLst/>
            </a:prstGeom>
            <a:solidFill>
              <a:srgbClr val="CCECFF"/>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ltLang="en-US" dirty="0"/>
                <a:t>4</a:t>
              </a:r>
              <a:endParaRPr lang="en-US" altLang="en-US" u="none" dirty="0"/>
            </a:p>
          </p:txBody>
        </p:sp>
        <p:sp>
          <p:nvSpPr>
            <p:cNvPr id="15" name="Oval 13">
              <a:extLst>
                <a:ext uri="{FF2B5EF4-FFF2-40B4-BE49-F238E27FC236}">
                  <a16:creationId xmlns:a16="http://schemas.microsoft.com/office/drawing/2014/main" id="{571023C8-2CE4-404B-90AC-47F8E83AF9A9}"/>
                </a:ext>
              </a:extLst>
            </p:cNvPr>
            <p:cNvSpPr>
              <a:spLocks noChangeArrowheads="1"/>
            </p:cNvSpPr>
            <p:nvPr/>
          </p:nvSpPr>
          <p:spPr bwMode="auto">
            <a:xfrm>
              <a:off x="2032" y="2564"/>
              <a:ext cx="325" cy="335"/>
            </a:xfrm>
            <a:prstGeom prst="ellipse">
              <a:avLst/>
            </a:prstGeom>
            <a:solidFill>
              <a:srgbClr val="CCECFF"/>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ltLang="en-US" dirty="0"/>
                <a:t>9</a:t>
              </a:r>
              <a:endParaRPr lang="en-US" altLang="en-US" u="none" dirty="0"/>
            </a:p>
          </p:txBody>
        </p:sp>
        <p:cxnSp>
          <p:nvCxnSpPr>
            <p:cNvPr id="16" name="AutoShape 14">
              <a:extLst>
                <a:ext uri="{FF2B5EF4-FFF2-40B4-BE49-F238E27FC236}">
                  <a16:creationId xmlns:a16="http://schemas.microsoft.com/office/drawing/2014/main" id="{B6E8007F-ED81-1F46-9F95-A8DA3D6A2864}"/>
                </a:ext>
              </a:extLst>
            </p:cNvPr>
            <p:cNvCxnSpPr>
              <a:cxnSpLocks noChangeShapeType="1"/>
            </p:cNvCxnSpPr>
            <p:nvPr/>
          </p:nvCxnSpPr>
          <p:spPr bwMode="auto">
            <a:xfrm flipH="1">
              <a:off x="1266" y="2177"/>
              <a:ext cx="402" cy="405"/>
            </a:xfrm>
            <a:prstGeom prst="straightConnector1">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7" name="AutoShape 15">
              <a:extLst>
                <a:ext uri="{FF2B5EF4-FFF2-40B4-BE49-F238E27FC236}">
                  <a16:creationId xmlns:a16="http://schemas.microsoft.com/office/drawing/2014/main" id="{6368FB3A-292C-9F4C-B691-B4DA86F63FAC}"/>
                </a:ext>
              </a:extLst>
            </p:cNvPr>
            <p:cNvCxnSpPr>
              <a:cxnSpLocks noChangeShapeType="1"/>
            </p:cNvCxnSpPr>
            <p:nvPr/>
          </p:nvCxnSpPr>
          <p:spPr bwMode="auto">
            <a:xfrm>
              <a:off x="1897" y="2177"/>
              <a:ext cx="298" cy="387"/>
            </a:xfrm>
            <a:prstGeom prst="straightConnector1">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grpSp>
        <p:nvGrpSpPr>
          <p:cNvPr id="18" name="Group 16">
            <a:extLst>
              <a:ext uri="{FF2B5EF4-FFF2-40B4-BE49-F238E27FC236}">
                <a16:creationId xmlns:a16="http://schemas.microsoft.com/office/drawing/2014/main" id="{8D4A9329-C23B-5948-ACFF-84F639926295}"/>
              </a:ext>
            </a:extLst>
          </p:cNvPr>
          <p:cNvGrpSpPr>
            <a:grpSpLocks/>
          </p:cNvGrpSpPr>
          <p:nvPr/>
        </p:nvGrpSpPr>
        <p:grpSpPr bwMode="auto">
          <a:xfrm>
            <a:off x="6982766" y="3355478"/>
            <a:ext cx="657225" cy="1149350"/>
            <a:chOff x="2612" y="2177"/>
            <a:chExt cx="414" cy="724"/>
          </a:xfrm>
        </p:grpSpPr>
        <p:sp>
          <p:nvSpPr>
            <p:cNvPr id="19" name="Oval 17">
              <a:extLst>
                <a:ext uri="{FF2B5EF4-FFF2-40B4-BE49-F238E27FC236}">
                  <a16:creationId xmlns:a16="http://schemas.microsoft.com/office/drawing/2014/main" id="{A71A062D-F4F8-D744-B9EB-29AE626FD8AF}"/>
                </a:ext>
              </a:extLst>
            </p:cNvPr>
            <p:cNvSpPr>
              <a:spLocks noChangeArrowheads="1"/>
            </p:cNvSpPr>
            <p:nvPr/>
          </p:nvSpPr>
          <p:spPr bwMode="auto">
            <a:xfrm>
              <a:off x="2612" y="2566"/>
              <a:ext cx="325" cy="335"/>
            </a:xfrm>
            <a:prstGeom prst="ellipse">
              <a:avLst/>
            </a:prstGeom>
            <a:solidFill>
              <a:srgbClr val="CCECFF"/>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ltLang="en-US" u="none" dirty="0"/>
                <a:t>13</a:t>
              </a:r>
            </a:p>
          </p:txBody>
        </p:sp>
        <p:cxnSp>
          <p:nvCxnSpPr>
            <p:cNvPr id="20" name="AutoShape 19">
              <a:extLst>
                <a:ext uri="{FF2B5EF4-FFF2-40B4-BE49-F238E27FC236}">
                  <a16:creationId xmlns:a16="http://schemas.microsoft.com/office/drawing/2014/main" id="{65E30FFE-8373-3E4C-9C4A-C0CD5A0A29F3}"/>
                </a:ext>
              </a:extLst>
            </p:cNvPr>
            <p:cNvCxnSpPr>
              <a:cxnSpLocks noChangeShapeType="1"/>
            </p:cNvCxnSpPr>
            <p:nvPr/>
          </p:nvCxnSpPr>
          <p:spPr bwMode="auto">
            <a:xfrm flipH="1">
              <a:off x="2775" y="2177"/>
              <a:ext cx="251" cy="389"/>
            </a:xfrm>
            <a:prstGeom prst="straightConnector1">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grpSp>
        <p:nvGrpSpPr>
          <p:cNvPr id="21" name="Group 26">
            <a:extLst>
              <a:ext uri="{FF2B5EF4-FFF2-40B4-BE49-F238E27FC236}">
                <a16:creationId xmlns:a16="http://schemas.microsoft.com/office/drawing/2014/main" id="{A3B7F773-495B-2449-B61B-C2195C3F9183}"/>
              </a:ext>
            </a:extLst>
          </p:cNvPr>
          <p:cNvGrpSpPr>
            <a:grpSpLocks/>
          </p:cNvGrpSpPr>
          <p:nvPr/>
        </p:nvGrpSpPr>
        <p:grpSpPr bwMode="auto">
          <a:xfrm>
            <a:off x="5677841" y="4501654"/>
            <a:ext cx="642937" cy="1174750"/>
            <a:chOff x="1790" y="2899"/>
            <a:chExt cx="405" cy="740"/>
          </a:xfrm>
        </p:grpSpPr>
        <p:sp>
          <p:nvSpPr>
            <p:cNvPr id="22" name="Oval 27">
              <a:extLst>
                <a:ext uri="{FF2B5EF4-FFF2-40B4-BE49-F238E27FC236}">
                  <a16:creationId xmlns:a16="http://schemas.microsoft.com/office/drawing/2014/main" id="{32AE0244-87EE-3C45-8AFE-9C03F8620F6C}"/>
                </a:ext>
              </a:extLst>
            </p:cNvPr>
            <p:cNvSpPr>
              <a:spLocks noChangeArrowheads="1"/>
            </p:cNvSpPr>
            <p:nvPr/>
          </p:nvSpPr>
          <p:spPr bwMode="auto">
            <a:xfrm>
              <a:off x="1790" y="3304"/>
              <a:ext cx="325" cy="335"/>
            </a:xfrm>
            <a:prstGeom prst="ellipse">
              <a:avLst/>
            </a:prstGeom>
            <a:solidFill>
              <a:srgbClr val="CCECFF"/>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ltLang="en-US" u="none" dirty="0"/>
                <a:t>7</a:t>
              </a:r>
            </a:p>
          </p:txBody>
        </p:sp>
        <p:cxnSp>
          <p:nvCxnSpPr>
            <p:cNvPr id="23" name="AutoShape 28">
              <a:extLst>
                <a:ext uri="{FF2B5EF4-FFF2-40B4-BE49-F238E27FC236}">
                  <a16:creationId xmlns:a16="http://schemas.microsoft.com/office/drawing/2014/main" id="{0B5443D2-4DD9-C046-A9B4-94ECD00FC718}"/>
                </a:ext>
              </a:extLst>
            </p:cNvPr>
            <p:cNvCxnSpPr>
              <a:cxnSpLocks noChangeShapeType="1"/>
            </p:cNvCxnSpPr>
            <p:nvPr/>
          </p:nvCxnSpPr>
          <p:spPr bwMode="auto">
            <a:xfrm flipH="1">
              <a:off x="1953" y="2899"/>
              <a:ext cx="242" cy="405"/>
            </a:xfrm>
            <a:prstGeom prst="straightConnector1">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Tree>
    <p:extLst>
      <p:ext uri="{BB962C8B-B14F-4D97-AF65-F5344CB8AC3E}">
        <p14:creationId xmlns:p14="http://schemas.microsoft.com/office/powerpoint/2010/main" val="3639191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dissolv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dissolve">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dissolve">
                                      <p:cBhvr>
                                        <p:cTn id="22" dur="500"/>
                                        <p:tgtEl>
                                          <p:spTgt spid="18"/>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dissolve">
                                      <p:cBhvr>
                                        <p:cTn id="2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autoUpdateAnimBg="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96175BD-BCBE-6349-B21F-0904A940A1D1}"/>
              </a:ext>
            </a:extLst>
          </p:cNvPr>
          <p:cNvSpPr>
            <a:spLocks noGrp="1"/>
          </p:cNvSpPr>
          <p:nvPr>
            <p:ph sz="quarter" idx="10"/>
          </p:nvPr>
        </p:nvSpPr>
        <p:spPr/>
        <p:txBody>
          <a:bodyPr/>
          <a:lstStyle/>
          <a:p>
            <a:r>
              <a:rPr lang="en-US" dirty="0"/>
              <a:t>Finding max element in Binary search trees:</a:t>
            </a:r>
          </a:p>
        </p:txBody>
      </p:sp>
      <p:sp>
        <p:nvSpPr>
          <p:cNvPr id="5" name="Slide Number Placeholder 4">
            <a:extLst>
              <a:ext uri="{FF2B5EF4-FFF2-40B4-BE49-F238E27FC236}">
                <a16:creationId xmlns:a16="http://schemas.microsoft.com/office/drawing/2014/main" id="{57F1C5C7-40BC-324A-9E76-20F4328CD64E}"/>
              </a:ext>
            </a:extLst>
          </p:cNvPr>
          <p:cNvSpPr>
            <a:spLocks noGrp="1"/>
          </p:cNvSpPr>
          <p:nvPr>
            <p:ph type="sldNum" sz="quarter" idx="14"/>
          </p:nvPr>
        </p:nvSpPr>
        <p:spPr/>
        <p:txBody>
          <a:bodyPr/>
          <a:lstStyle/>
          <a:p>
            <a:fld id="{BC8D7E44-7D4F-4942-A8C9-2DF6BF8399E8}" type="slidenum">
              <a:rPr lang="en-US" smtClean="0"/>
              <a:pPr/>
              <a:t>13</a:t>
            </a:fld>
            <a:endParaRPr lang="en-US" dirty="0"/>
          </a:p>
        </p:txBody>
      </p:sp>
      <p:sp>
        <p:nvSpPr>
          <p:cNvPr id="6" name="Content Placeholder 2">
            <a:extLst>
              <a:ext uri="{FF2B5EF4-FFF2-40B4-BE49-F238E27FC236}">
                <a16:creationId xmlns:a16="http://schemas.microsoft.com/office/drawing/2014/main" id="{3A552778-BFC1-7249-B47C-DE2C1940BC84}"/>
              </a:ext>
            </a:extLst>
          </p:cNvPr>
          <p:cNvSpPr>
            <a:spLocks noGrp="1"/>
          </p:cNvSpPr>
          <p:nvPr>
            <p:ph idx="1"/>
          </p:nvPr>
        </p:nvSpPr>
        <p:spPr>
          <a:xfrm>
            <a:off x="457200" y="1600200"/>
            <a:ext cx="8229600" cy="4525963"/>
          </a:xfrm>
        </p:spPr>
        <p:txBody>
          <a:bodyPr>
            <a:norm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800" dirty="0"/>
              <a:t>In BSTs the Maximum element is the right –most node which does not have right child. In the BSTs above the maximum element is 16.</a:t>
            </a:r>
          </a:p>
          <a:p>
            <a:pPr marL="0" marR="0" lvl="0" indent="0" defTabSz="914400" eaLnBrk="1" fontAlgn="auto" latinLnBrk="0" hangingPunct="1">
              <a:lnSpc>
                <a:spcPct val="100000"/>
              </a:lnSpc>
              <a:spcBef>
                <a:spcPts val="0"/>
              </a:spcBef>
              <a:spcAft>
                <a:spcPts val="0"/>
              </a:spcAft>
              <a:buClrTx/>
              <a:buSzTx/>
              <a:buFontTx/>
              <a:buNone/>
              <a:tabLst/>
              <a:defRPr/>
            </a:pPr>
            <a:endParaRPr lang="en-US" sz="1800" dirty="0"/>
          </a:p>
          <a:p>
            <a:pPr marL="0" marR="0" lvl="0" indent="0" defTabSz="914400" eaLnBrk="1" fontAlgn="auto" latinLnBrk="0" hangingPunct="1">
              <a:lnSpc>
                <a:spcPct val="100000"/>
              </a:lnSpc>
              <a:spcBef>
                <a:spcPts val="0"/>
              </a:spcBef>
              <a:spcAft>
                <a:spcPts val="0"/>
              </a:spcAft>
              <a:buClrTx/>
              <a:buSzTx/>
              <a:buFontTx/>
              <a:buNone/>
              <a:tabLst/>
              <a:defRPr/>
            </a:pPr>
            <a:endParaRPr lang="en-US" sz="1800" dirty="0"/>
          </a:p>
          <a:p>
            <a:pPr>
              <a:lnSpc>
                <a:spcPct val="90000"/>
              </a:lnSpc>
              <a:buFont typeface="Wingdings" charset="2"/>
              <a:buNone/>
            </a:pPr>
            <a:r>
              <a:rPr lang="en-US" altLang="en-US" sz="1800" u="sng" dirty="0">
                <a:solidFill>
                  <a:srgbClr val="CC3300"/>
                </a:solidFill>
              </a:rPr>
              <a:t>Tree-Maximum(</a:t>
            </a:r>
            <a:r>
              <a:rPr lang="en-US" altLang="en-US" sz="1800" i="1" u="sng" dirty="0">
                <a:solidFill>
                  <a:srgbClr val="CC3300"/>
                </a:solidFill>
              </a:rPr>
              <a:t>x</a:t>
            </a:r>
            <a:r>
              <a:rPr lang="en-US" altLang="en-US" sz="1800" u="sng" dirty="0">
                <a:solidFill>
                  <a:srgbClr val="CC3300"/>
                </a:solidFill>
              </a:rPr>
              <a:t>)</a:t>
            </a:r>
            <a:r>
              <a:rPr lang="en-US" altLang="en-US" sz="1800" dirty="0"/>
              <a:t> 		        </a:t>
            </a:r>
          </a:p>
          <a:p>
            <a:pPr>
              <a:lnSpc>
                <a:spcPct val="90000"/>
              </a:lnSpc>
              <a:buFont typeface="Wingdings" charset="2"/>
              <a:buNone/>
            </a:pPr>
            <a:r>
              <a:rPr lang="en-US" altLang="en-US" sz="1800" dirty="0"/>
              <a:t>1.  </a:t>
            </a:r>
            <a:r>
              <a:rPr lang="en-US" altLang="en-US" sz="1800" b="1" dirty="0"/>
              <a:t>while</a:t>
            </a:r>
            <a:r>
              <a:rPr lang="en-US" altLang="en-US" sz="1800" dirty="0"/>
              <a:t> </a:t>
            </a:r>
            <a:r>
              <a:rPr lang="en-US" altLang="en-US" sz="1800" i="1" dirty="0"/>
              <a:t>right</a:t>
            </a:r>
            <a:r>
              <a:rPr lang="en-US" altLang="en-US" sz="1800" dirty="0"/>
              <a:t>[</a:t>
            </a:r>
            <a:r>
              <a:rPr lang="en-US" altLang="en-US" sz="1800" i="1" dirty="0"/>
              <a:t>x</a:t>
            </a:r>
            <a:r>
              <a:rPr lang="en-US" altLang="en-US" sz="1800" dirty="0"/>
              <a:t>]</a:t>
            </a:r>
            <a:r>
              <a:rPr lang="en-US" altLang="en-US" sz="1800" i="1" dirty="0"/>
              <a:t> </a:t>
            </a:r>
            <a:r>
              <a:rPr lang="en-US" altLang="en-US" sz="1800" dirty="0">
                <a:sym typeface="Symbol" charset="2"/>
              </a:rPr>
              <a:t></a:t>
            </a:r>
            <a:r>
              <a:rPr lang="en-US" altLang="en-US" sz="1800" i="1" dirty="0"/>
              <a:t> NIL	</a:t>
            </a:r>
          </a:p>
          <a:p>
            <a:pPr>
              <a:lnSpc>
                <a:spcPct val="90000"/>
              </a:lnSpc>
              <a:buFont typeface="Wingdings" charset="2"/>
              <a:buNone/>
            </a:pPr>
            <a:r>
              <a:rPr lang="en-US" altLang="en-US" sz="1800" dirty="0"/>
              <a:t>2.     </a:t>
            </a:r>
            <a:r>
              <a:rPr lang="en-US" altLang="en-US" sz="1800" b="1" dirty="0"/>
              <a:t>do</a:t>
            </a:r>
            <a:r>
              <a:rPr lang="en-US" altLang="en-US" sz="1800" dirty="0"/>
              <a:t> </a:t>
            </a:r>
            <a:r>
              <a:rPr lang="en-US" altLang="en-US" sz="1800" i="1" dirty="0"/>
              <a:t>x </a:t>
            </a:r>
            <a:r>
              <a:rPr lang="en-US" altLang="en-US" sz="1800" i="1" dirty="0">
                <a:sym typeface="Symbol" charset="2"/>
              </a:rPr>
              <a:t></a:t>
            </a:r>
            <a:r>
              <a:rPr lang="en-US" altLang="en-US" sz="1800" dirty="0"/>
              <a:t> </a:t>
            </a:r>
            <a:r>
              <a:rPr lang="en-US" altLang="en-US" sz="1800" i="1" dirty="0"/>
              <a:t>right </a:t>
            </a:r>
            <a:r>
              <a:rPr lang="en-US" altLang="en-US" sz="1800" dirty="0"/>
              <a:t>[</a:t>
            </a:r>
            <a:r>
              <a:rPr lang="en-US" altLang="en-US" sz="1800" i="1" dirty="0"/>
              <a:t>x</a:t>
            </a:r>
            <a:r>
              <a:rPr lang="en-US" altLang="en-US" sz="1800" dirty="0"/>
              <a:t>]		        </a:t>
            </a:r>
          </a:p>
          <a:p>
            <a:pPr>
              <a:lnSpc>
                <a:spcPct val="90000"/>
              </a:lnSpc>
              <a:buFont typeface="Wingdings" charset="2"/>
              <a:buNone/>
            </a:pPr>
            <a:r>
              <a:rPr lang="en-US" altLang="en-US" sz="1800" dirty="0"/>
              <a:t>3.  </a:t>
            </a:r>
            <a:r>
              <a:rPr lang="en-US" altLang="en-US" sz="1800" b="1" dirty="0"/>
              <a:t>return</a:t>
            </a:r>
            <a:r>
              <a:rPr lang="en-US" altLang="en-US" sz="1800" dirty="0"/>
              <a:t> </a:t>
            </a:r>
            <a:r>
              <a:rPr lang="en-US" altLang="en-US" sz="1800" i="1" dirty="0"/>
              <a:t>x</a:t>
            </a:r>
            <a:endParaRPr lang="en-US" sz="1800" dirty="0"/>
          </a:p>
          <a:p>
            <a:pPr marL="0" lvl="0" indent="0">
              <a:spcBef>
                <a:spcPts val="0"/>
              </a:spcBef>
              <a:buNone/>
              <a:defRPr/>
            </a:pPr>
            <a:endParaRPr lang="en-US" sz="1800" dirty="0"/>
          </a:p>
          <a:p>
            <a:pPr marL="0" lvl="0" indent="0">
              <a:spcBef>
                <a:spcPts val="0"/>
              </a:spcBef>
              <a:buNone/>
              <a:defRPr/>
            </a:pPr>
            <a:endParaRPr lang="en-US" sz="1800" dirty="0"/>
          </a:p>
          <a:p>
            <a:pPr marL="0" lvl="0" indent="0">
              <a:spcBef>
                <a:spcPts val="0"/>
              </a:spcBef>
              <a:buNone/>
              <a:defRPr/>
            </a:pPr>
            <a:r>
              <a:rPr lang="en-US" sz="1800" dirty="0"/>
              <a:t>Time complexity </a:t>
            </a:r>
            <a:r>
              <a:rPr lang="en-US" sz="1800" dirty="0">
                <a:sym typeface="Wingdings"/>
              </a:rPr>
              <a:t>O(n) in the worst case </a:t>
            </a:r>
          </a:p>
          <a:p>
            <a:pPr marL="0" lvl="0" indent="0">
              <a:spcBef>
                <a:spcPts val="0"/>
              </a:spcBef>
              <a:buNone/>
              <a:defRPr/>
            </a:pPr>
            <a:endParaRPr lang="en-US" sz="1800" dirty="0">
              <a:sym typeface="Wingdings"/>
            </a:endParaRPr>
          </a:p>
          <a:p>
            <a:pPr marL="0" lvl="0" indent="0">
              <a:spcBef>
                <a:spcPts val="0"/>
              </a:spcBef>
              <a:buNone/>
              <a:defRPr/>
            </a:pPr>
            <a:r>
              <a:rPr lang="en-US" sz="1800" dirty="0">
                <a:sym typeface="Wingdings"/>
              </a:rPr>
              <a:t>Space complexity O(n) for recursive Stack</a:t>
            </a:r>
            <a:endParaRPr lang="en-US" sz="1800" dirty="0"/>
          </a:p>
          <a:p>
            <a:pPr marL="0" marR="0" lvl="0" indent="0" defTabSz="914400" eaLnBrk="1" fontAlgn="auto" latinLnBrk="0" hangingPunct="1">
              <a:lnSpc>
                <a:spcPct val="100000"/>
              </a:lnSpc>
              <a:spcBef>
                <a:spcPts val="0"/>
              </a:spcBef>
              <a:spcAft>
                <a:spcPts val="0"/>
              </a:spcAft>
              <a:buClrTx/>
              <a:buSzTx/>
              <a:buFontTx/>
              <a:buNone/>
              <a:tabLst/>
              <a:defRPr/>
            </a:pPr>
            <a:endParaRPr lang="en-US" sz="1800" dirty="0"/>
          </a:p>
          <a:p>
            <a:pPr marL="0" marR="0" lvl="0" indent="0" defTabSz="914400" eaLnBrk="1" fontAlgn="auto" latinLnBrk="0" hangingPunct="1">
              <a:lnSpc>
                <a:spcPct val="100000"/>
              </a:lnSpc>
              <a:spcBef>
                <a:spcPts val="0"/>
              </a:spcBef>
              <a:spcAft>
                <a:spcPts val="0"/>
              </a:spcAft>
              <a:buClrTx/>
              <a:buSzTx/>
              <a:buFontTx/>
              <a:buNone/>
              <a:tabLst/>
              <a:defRPr/>
            </a:pPr>
            <a:endParaRPr lang="en-US" sz="1800" dirty="0"/>
          </a:p>
          <a:p>
            <a:pPr marL="0" marR="0" lvl="0" indent="0" defTabSz="914400" eaLnBrk="1" fontAlgn="auto" latinLnBrk="0" hangingPunct="1">
              <a:lnSpc>
                <a:spcPct val="100000"/>
              </a:lnSpc>
              <a:spcBef>
                <a:spcPts val="0"/>
              </a:spcBef>
              <a:spcAft>
                <a:spcPts val="0"/>
              </a:spcAft>
              <a:buClrTx/>
              <a:buSzTx/>
              <a:buFontTx/>
              <a:buNone/>
              <a:tabLst/>
              <a:defRPr/>
            </a:pPr>
            <a:endParaRPr lang="en-US" sz="1800" dirty="0"/>
          </a:p>
        </p:txBody>
      </p:sp>
      <p:sp>
        <p:nvSpPr>
          <p:cNvPr id="8" name="Oval 5">
            <a:extLst>
              <a:ext uri="{FF2B5EF4-FFF2-40B4-BE49-F238E27FC236}">
                <a16:creationId xmlns:a16="http://schemas.microsoft.com/office/drawing/2014/main" id="{693A8A27-AA37-6349-B3A5-CC2FC2F27754}"/>
              </a:ext>
            </a:extLst>
          </p:cNvPr>
          <p:cNvSpPr>
            <a:spLocks noChangeArrowheads="1"/>
          </p:cNvSpPr>
          <p:nvPr/>
        </p:nvSpPr>
        <p:spPr bwMode="auto">
          <a:xfrm>
            <a:off x="6523978" y="2110879"/>
            <a:ext cx="515938" cy="531813"/>
          </a:xfrm>
          <a:prstGeom prst="ellipse">
            <a:avLst/>
          </a:prstGeom>
          <a:solidFill>
            <a:srgbClr val="CCECFF"/>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ltLang="en-US" dirty="0"/>
              <a:t>10</a:t>
            </a:r>
            <a:endParaRPr lang="en-US" altLang="en-US" u="none" dirty="0"/>
          </a:p>
        </p:txBody>
      </p:sp>
      <p:grpSp>
        <p:nvGrpSpPr>
          <p:cNvPr id="9" name="Group 6">
            <a:extLst>
              <a:ext uri="{FF2B5EF4-FFF2-40B4-BE49-F238E27FC236}">
                <a16:creationId xmlns:a16="http://schemas.microsoft.com/office/drawing/2014/main" id="{2AB52B78-97E1-854E-B46F-C864B9808AEC}"/>
              </a:ext>
            </a:extLst>
          </p:cNvPr>
          <p:cNvGrpSpPr>
            <a:grpSpLocks/>
          </p:cNvGrpSpPr>
          <p:nvPr/>
        </p:nvGrpSpPr>
        <p:grpSpPr bwMode="auto">
          <a:xfrm>
            <a:off x="5407966" y="2564904"/>
            <a:ext cx="2671762" cy="868363"/>
            <a:chOff x="1620" y="1679"/>
            <a:chExt cx="1683" cy="547"/>
          </a:xfrm>
        </p:grpSpPr>
        <p:sp>
          <p:nvSpPr>
            <p:cNvPr id="10" name="Oval 7">
              <a:extLst>
                <a:ext uri="{FF2B5EF4-FFF2-40B4-BE49-F238E27FC236}">
                  <a16:creationId xmlns:a16="http://schemas.microsoft.com/office/drawing/2014/main" id="{12EF641B-9395-BA49-9AD7-2BCD99E8A9C8}"/>
                </a:ext>
              </a:extLst>
            </p:cNvPr>
            <p:cNvSpPr>
              <a:spLocks noChangeArrowheads="1"/>
            </p:cNvSpPr>
            <p:nvPr/>
          </p:nvSpPr>
          <p:spPr bwMode="auto">
            <a:xfrm>
              <a:off x="1620" y="1891"/>
              <a:ext cx="325" cy="335"/>
            </a:xfrm>
            <a:prstGeom prst="ellipse">
              <a:avLst/>
            </a:prstGeom>
            <a:solidFill>
              <a:srgbClr val="CCECFF"/>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ltLang="en-US" u="none" dirty="0"/>
                <a:t>6</a:t>
              </a:r>
            </a:p>
          </p:txBody>
        </p:sp>
        <p:sp>
          <p:nvSpPr>
            <p:cNvPr id="11" name="Oval 8">
              <a:extLst>
                <a:ext uri="{FF2B5EF4-FFF2-40B4-BE49-F238E27FC236}">
                  <a16:creationId xmlns:a16="http://schemas.microsoft.com/office/drawing/2014/main" id="{42A0AB86-37A6-EC4B-BD85-E8B79FFA7E1A}"/>
                </a:ext>
              </a:extLst>
            </p:cNvPr>
            <p:cNvSpPr>
              <a:spLocks noChangeArrowheads="1"/>
            </p:cNvSpPr>
            <p:nvPr/>
          </p:nvSpPr>
          <p:spPr bwMode="auto">
            <a:xfrm>
              <a:off x="2978" y="1891"/>
              <a:ext cx="325" cy="335"/>
            </a:xfrm>
            <a:prstGeom prst="ellipse">
              <a:avLst/>
            </a:prstGeom>
            <a:solidFill>
              <a:srgbClr val="CCECFF"/>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ltLang="en-US" dirty="0"/>
                <a:t>16</a:t>
              </a:r>
              <a:endParaRPr lang="en-US" altLang="en-US" u="none" dirty="0"/>
            </a:p>
          </p:txBody>
        </p:sp>
        <p:cxnSp>
          <p:nvCxnSpPr>
            <p:cNvPr id="12" name="AutoShape 9">
              <a:extLst>
                <a:ext uri="{FF2B5EF4-FFF2-40B4-BE49-F238E27FC236}">
                  <a16:creationId xmlns:a16="http://schemas.microsoft.com/office/drawing/2014/main" id="{DB34896B-0C97-D14F-B06D-FCE9BC1B92F7}"/>
                </a:ext>
              </a:extLst>
            </p:cNvPr>
            <p:cNvCxnSpPr>
              <a:cxnSpLocks noChangeShapeType="1"/>
            </p:cNvCxnSpPr>
            <p:nvPr/>
          </p:nvCxnSpPr>
          <p:spPr bwMode="auto">
            <a:xfrm>
              <a:off x="2600" y="1679"/>
              <a:ext cx="541" cy="212"/>
            </a:xfrm>
            <a:prstGeom prst="straightConnector1">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3" name="AutoShape 10">
              <a:extLst>
                <a:ext uri="{FF2B5EF4-FFF2-40B4-BE49-F238E27FC236}">
                  <a16:creationId xmlns:a16="http://schemas.microsoft.com/office/drawing/2014/main" id="{A7337051-3722-A44C-818E-4BAEC4FC6F80}"/>
                </a:ext>
              </a:extLst>
            </p:cNvPr>
            <p:cNvCxnSpPr>
              <a:cxnSpLocks noChangeShapeType="1"/>
            </p:cNvCxnSpPr>
            <p:nvPr/>
          </p:nvCxnSpPr>
          <p:spPr bwMode="auto">
            <a:xfrm flipH="1">
              <a:off x="1783" y="1679"/>
              <a:ext cx="588" cy="212"/>
            </a:xfrm>
            <a:prstGeom prst="straightConnector1">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grpSp>
        <p:nvGrpSpPr>
          <p:cNvPr id="14" name="Group 11">
            <a:extLst>
              <a:ext uri="{FF2B5EF4-FFF2-40B4-BE49-F238E27FC236}">
                <a16:creationId xmlns:a16="http://schemas.microsoft.com/office/drawing/2014/main" id="{B244CB03-1714-1A48-9472-ED07A367E5F2}"/>
              </a:ext>
            </a:extLst>
          </p:cNvPr>
          <p:cNvGrpSpPr>
            <a:grpSpLocks/>
          </p:cNvGrpSpPr>
          <p:nvPr/>
        </p:nvGrpSpPr>
        <p:grpSpPr bwMode="auto">
          <a:xfrm>
            <a:off x="4587228" y="3355479"/>
            <a:ext cx="1990725" cy="1174750"/>
            <a:chOff x="1103" y="2177"/>
            <a:chExt cx="1254" cy="740"/>
          </a:xfrm>
        </p:grpSpPr>
        <p:sp>
          <p:nvSpPr>
            <p:cNvPr id="15" name="Oval 12">
              <a:extLst>
                <a:ext uri="{FF2B5EF4-FFF2-40B4-BE49-F238E27FC236}">
                  <a16:creationId xmlns:a16="http://schemas.microsoft.com/office/drawing/2014/main" id="{6CED7956-95D1-0248-8311-E6BD29D73889}"/>
                </a:ext>
              </a:extLst>
            </p:cNvPr>
            <p:cNvSpPr>
              <a:spLocks noChangeArrowheads="1"/>
            </p:cNvSpPr>
            <p:nvPr/>
          </p:nvSpPr>
          <p:spPr bwMode="auto">
            <a:xfrm>
              <a:off x="1103" y="2582"/>
              <a:ext cx="325" cy="335"/>
            </a:xfrm>
            <a:prstGeom prst="ellipse">
              <a:avLst/>
            </a:prstGeom>
            <a:solidFill>
              <a:srgbClr val="CCECFF"/>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ltLang="en-US" dirty="0"/>
                <a:t>4</a:t>
              </a:r>
              <a:endParaRPr lang="en-US" altLang="en-US" u="none" dirty="0"/>
            </a:p>
          </p:txBody>
        </p:sp>
        <p:sp>
          <p:nvSpPr>
            <p:cNvPr id="16" name="Oval 13">
              <a:extLst>
                <a:ext uri="{FF2B5EF4-FFF2-40B4-BE49-F238E27FC236}">
                  <a16:creationId xmlns:a16="http://schemas.microsoft.com/office/drawing/2014/main" id="{B5C246BC-F26C-A248-9495-EB1A1014B435}"/>
                </a:ext>
              </a:extLst>
            </p:cNvPr>
            <p:cNvSpPr>
              <a:spLocks noChangeArrowheads="1"/>
            </p:cNvSpPr>
            <p:nvPr/>
          </p:nvSpPr>
          <p:spPr bwMode="auto">
            <a:xfrm>
              <a:off x="2032" y="2564"/>
              <a:ext cx="325" cy="335"/>
            </a:xfrm>
            <a:prstGeom prst="ellipse">
              <a:avLst/>
            </a:prstGeom>
            <a:solidFill>
              <a:srgbClr val="CCECFF"/>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ltLang="en-US" dirty="0"/>
                <a:t>9</a:t>
              </a:r>
              <a:endParaRPr lang="en-US" altLang="en-US" u="none" dirty="0"/>
            </a:p>
          </p:txBody>
        </p:sp>
        <p:cxnSp>
          <p:nvCxnSpPr>
            <p:cNvPr id="17" name="AutoShape 14">
              <a:extLst>
                <a:ext uri="{FF2B5EF4-FFF2-40B4-BE49-F238E27FC236}">
                  <a16:creationId xmlns:a16="http://schemas.microsoft.com/office/drawing/2014/main" id="{9163DA4E-6663-7148-93EE-171B41FBA6A4}"/>
                </a:ext>
              </a:extLst>
            </p:cNvPr>
            <p:cNvCxnSpPr>
              <a:cxnSpLocks noChangeShapeType="1"/>
            </p:cNvCxnSpPr>
            <p:nvPr/>
          </p:nvCxnSpPr>
          <p:spPr bwMode="auto">
            <a:xfrm flipH="1">
              <a:off x="1266" y="2177"/>
              <a:ext cx="402" cy="405"/>
            </a:xfrm>
            <a:prstGeom prst="straightConnector1">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8" name="AutoShape 15">
              <a:extLst>
                <a:ext uri="{FF2B5EF4-FFF2-40B4-BE49-F238E27FC236}">
                  <a16:creationId xmlns:a16="http://schemas.microsoft.com/office/drawing/2014/main" id="{176E0069-90F6-1848-A9F2-F775D4B369DE}"/>
                </a:ext>
              </a:extLst>
            </p:cNvPr>
            <p:cNvCxnSpPr>
              <a:cxnSpLocks noChangeShapeType="1"/>
            </p:cNvCxnSpPr>
            <p:nvPr/>
          </p:nvCxnSpPr>
          <p:spPr bwMode="auto">
            <a:xfrm>
              <a:off x="1897" y="2177"/>
              <a:ext cx="298" cy="387"/>
            </a:xfrm>
            <a:prstGeom prst="straightConnector1">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grpSp>
        <p:nvGrpSpPr>
          <p:cNvPr id="19" name="Group 16">
            <a:extLst>
              <a:ext uri="{FF2B5EF4-FFF2-40B4-BE49-F238E27FC236}">
                <a16:creationId xmlns:a16="http://schemas.microsoft.com/office/drawing/2014/main" id="{7551CB9E-DFB5-A142-885E-18CBDF1D02D9}"/>
              </a:ext>
            </a:extLst>
          </p:cNvPr>
          <p:cNvGrpSpPr>
            <a:grpSpLocks/>
          </p:cNvGrpSpPr>
          <p:nvPr/>
        </p:nvGrpSpPr>
        <p:grpSpPr bwMode="auto">
          <a:xfrm>
            <a:off x="6982766" y="3355478"/>
            <a:ext cx="657225" cy="1149350"/>
            <a:chOff x="2612" y="2177"/>
            <a:chExt cx="414" cy="724"/>
          </a:xfrm>
        </p:grpSpPr>
        <p:sp>
          <p:nvSpPr>
            <p:cNvPr id="20" name="Oval 17">
              <a:extLst>
                <a:ext uri="{FF2B5EF4-FFF2-40B4-BE49-F238E27FC236}">
                  <a16:creationId xmlns:a16="http://schemas.microsoft.com/office/drawing/2014/main" id="{F17A8087-07DC-8247-ABB1-237CF8E1B9C1}"/>
                </a:ext>
              </a:extLst>
            </p:cNvPr>
            <p:cNvSpPr>
              <a:spLocks noChangeArrowheads="1"/>
            </p:cNvSpPr>
            <p:nvPr/>
          </p:nvSpPr>
          <p:spPr bwMode="auto">
            <a:xfrm>
              <a:off x="2612" y="2566"/>
              <a:ext cx="325" cy="335"/>
            </a:xfrm>
            <a:prstGeom prst="ellipse">
              <a:avLst/>
            </a:prstGeom>
            <a:solidFill>
              <a:srgbClr val="CCECFF"/>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ltLang="en-US" u="none" dirty="0"/>
                <a:t>13</a:t>
              </a:r>
            </a:p>
          </p:txBody>
        </p:sp>
        <p:cxnSp>
          <p:nvCxnSpPr>
            <p:cNvPr id="21" name="AutoShape 19">
              <a:extLst>
                <a:ext uri="{FF2B5EF4-FFF2-40B4-BE49-F238E27FC236}">
                  <a16:creationId xmlns:a16="http://schemas.microsoft.com/office/drawing/2014/main" id="{960017FB-8711-C742-B675-C2D9B08A0310}"/>
                </a:ext>
              </a:extLst>
            </p:cNvPr>
            <p:cNvCxnSpPr>
              <a:cxnSpLocks noChangeShapeType="1"/>
            </p:cNvCxnSpPr>
            <p:nvPr/>
          </p:nvCxnSpPr>
          <p:spPr bwMode="auto">
            <a:xfrm flipH="1">
              <a:off x="2775" y="2177"/>
              <a:ext cx="251" cy="389"/>
            </a:xfrm>
            <a:prstGeom prst="straightConnector1">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grpSp>
        <p:nvGrpSpPr>
          <p:cNvPr id="22" name="Group 26">
            <a:extLst>
              <a:ext uri="{FF2B5EF4-FFF2-40B4-BE49-F238E27FC236}">
                <a16:creationId xmlns:a16="http://schemas.microsoft.com/office/drawing/2014/main" id="{2D5BDB6F-9F3A-B844-8089-1590D19E9F30}"/>
              </a:ext>
            </a:extLst>
          </p:cNvPr>
          <p:cNvGrpSpPr>
            <a:grpSpLocks/>
          </p:cNvGrpSpPr>
          <p:nvPr/>
        </p:nvGrpSpPr>
        <p:grpSpPr bwMode="auto">
          <a:xfrm>
            <a:off x="5677841" y="4501654"/>
            <a:ext cx="642937" cy="1174750"/>
            <a:chOff x="1790" y="2899"/>
            <a:chExt cx="405" cy="740"/>
          </a:xfrm>
        </p:grpSpPr>
        <p:sp>
          <p:nvSpPr>
            <p:cNvPr id="23" name="Oval 27">
              <a:extLst>
                <a:ext uri="{FF2B5EF4-FFF2-40B4-BE49-F238E27FC236}">
                  <a16:creationId xmlns:a16="http://schemas.microsoft.com/office/drawing/2014/main" id="{BFA88FD4-28C3-AA41-970E-6EB052FF811B}"/>
                </a:ext>
              </a:extLst>
            </p:cNvPr>
            <p:cNvSpPr>
              <a:spLocks noChangeArrowheads="1"/>
            </p:cNvSpPr>
            <p:nvPr/>
          </p:nvSpPr>
          <p:spPr bwMode="auto">
            <a:xfrm>
              <a:off x="1790" y="3304"/>
              <a:ext cx="325" cy="335"/>
            </a:xfrm>
            <a:prstGeom prst="ellipse">
              <a:avLst/>
            </a:prstGeom>
            <a:solidFill>
              <a:srgbClr val="CCECFF"/>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ltLang="en-US" u="none" dirty="0"/>
                <a:t>7</a:t>
              </a:r>
            </a:p>
          </p:txBody>
        </p:sp>
        <p:cxnSp>
          <p:nvCxnSpPr>
            <p:cNvPr id="24" name="AutoShape 28">
              <a:extLst>
                <a:ext uri="{FF2B5EF4-FFF2-40B4-BE49-F238E27FC236}">
                  <a16:creationId xmlns:a16="http://schemas.microsoft.com/office/drawing/2014/main" id="{358DA6AC-402F-7C41-955D-134F732C6DC0}"/>
                </a:ext>
              </a:extLst>
            </p:cNvPr>
            <p:cNvCxnSpPr>
              <a:cxnSpLocks noChangeShapeType="1"/>
            </p:cNvCxnSpPr>
            <p:nvPr/>
          </p:nvCxnSpPr>
          <p:spPr bwMode="auto">
            <a:xfrm flipH="1">
              <a:off x="1953" y="2899"/>
              <a:ext cx="242" cy="405"/>
            </a:xfrm>
            <a:prstGeom prst="straightConnector1">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Tree>
    <p:extLst>
      <p:ext uri="{BB962C8B-B14F-4D97-AF65-F5344CB8AC3E}">
        <p14:creationId xmlns:p14="http://schemas.microsoft.com/office/powerpoint/2010/main" val="3903178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dissolv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dissolve">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dissolve">
                                      <p:cBhvr>
                                        <p:cTn id="22" dur="500"/>
                                        <p:tgtEl>
                                          <p:spTgt spid="19"/>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dissolve">
                                      <p:cBhvr>
                                        <p:cTn id="2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autoUpdateAnimBg="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96175BD-BCBE-6349-B21F-0904A940A1D1}"/>
              </a:ext>
            </a:extLst>
          </p:cNvPr>
          <p:cNvSpPr>
            <a:spLocks noGrp="1"/>
          </p:cNvSpPr>
          <p:nvPr>
            <p:ph sz="quarter" idx="10"/>
          </p:nvPr>
        </p:nvSpPr>
        <p:spPr/>
        <p:txBody>
          <a:bodyPr/>
          <a:lstStyle/>
          <a:p>
            <a:r>
              <a:rPr lang="en-US" dirty="0"/>
              <a:t>Where is In-order Predecessor &amp; Successor.</a:t>
            </a:r>
          </a:p>
        </p:txBody>
      </p:sp>
      <p:sp>
        <p:nvSpPr>
          <p:cNvPr id="5" name="Slide Number Placeholder 4">
            <a:extLst>
              <a:ext uri="{FF2B5EF4-FFF2-40B4-BE49-F238E27FC236}">
                <a16:creationId xmlns:a16="http://schemas.microsoft.com/office/drawing/2014/main" id="{57F1C5C7-40BC-324A-9E76-20F4328CD64E}"/>
              </a:ext>
            </a:extLst>
          </p:cNvPr>
          <p:cNvSpPr>
            <a:spLocks noGrp="1"/>
          </p:cNvSpPr>
          <p:nvPr>
            <p:ph type="sldNum" sz="quarter" idx="14"/>
          </p:nvPr>
        </p:nvSpPr>
        <p:spPr/>
        <p:txBody>
          <a:bodyPr/>
          <a:lstStyle/>
          <a:p>
            <a:fld id="{BC8D7E44-7D4F-4942-A8C9-2DF6BF8399E8}" type="slidenum">
              <a:rPr lang="en-US" smtClean="0"/>
              <a:pPr/>
              <a:t>14</a:t>
            </a:fld>
            <a:endParaRPr lang="en-US" dirty="0"/>
          </a:p>
        </p:txBody>
      </p:sp>
      <p:sp>
        <p:nvSpPr>
          <p:cNvPr id="6" name="Content Placeholder 2">
            <a:extLst>
              <a:ext uri="{FF2B5EF4-FFF2-40B4-BE49-F238E27FC236}">
                <a16:creationId xmlns:a16="http://schemas.microsoft.com/office/drawing/2014/main" id="{2181FE86-E404-1F49-8DB5-181E4FAC41CA}"/>
              </a:ext>
            </a:extLst>
          </p:cNvPr>
          <p:cNvSpPr>
            <a:spLocks noGrp="1"/>
          </p:cNvSpPr>
          <p:nvPr>
            <p:ph idx="1"/>
          </p:nvPr>
        </p:nvSpPr>
        <p:spPr>
          <a:xfrm>
            <a:off x="457200" y="1600200"/>
            <a:ext cx="8229600" cy="4781128"/>
          </a:xfrm>
        </p:spPr>
        <p:txBody>
          <a:bodyPr>
            <a:normAutofit fontScale="85000" lnSpcReduction="10000"/>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800" dirty="0"/>
              <a:t>Where is the in-order predecessor and successor of node X in a binary search tree assuming all keys are distinct?</a:t>
            </a:r>
          </a:p>
          <a:p>
            <a:pPr marL="0" marR="0" lvl="0" indent="0" defTabSz="914400" eaLnBrk="1" fontAlgn="auto" latinLnBrk="0" hangingPunct="1">
              <a:lnSpc>
                <a:spcPct val="100000"/>
              </a:lnSpc>
              <a:spcBef>
                <a:spcPts val="0"/>
              </a:spcBef>
              <a:spcAft>
                <a:spcPts val="0"/>
              </a:spcAft>
              <a:buClrTx/>
              <a:buSzTx/>
              <a:buFontTx/>
              <a:buNone/>
              <a:tabLst/>
              <a:defRPr/>
            </a:pPr>
            <a:endParaRPr lang="en-US" sz="1800" dirty="0"/>
          </a:p>
          <a:p>
            <a:pPr>
              <a:spcBef>
                <a:spcPts val="0"/>
              </a:spcBef>
            </a:pPr>
            <a:r>
              <a:rPr lang="en-US" sz="1800" dirty="0"/>
              <a:t>If X has two children then its in-order predecessor is the maximum value in its left subtree and its in-order successor the minimum value in its right subtree.</a:t>
            </a:r>
          </a:p>
          <a:p>
            <a:pPr>
              <a:spcBef>
                <a:spcPts val="0"/>
              </a:spcBef>
            </a:pPr>
            <a:endParaRPr lang="en-US" sz="1800" dirty="0"/>
          </a:p>
          <a:p>
            <a:pPr>
              <a:spcBef>
                <a:spcPts val="0"/>
              </a:spcBef>
            </a:pPr>
            <a:endParaRPr lang="en-US" sz="1800" dirty="0"/>
          </a:p>
          <a:p>
            <a:pPr>
              <a:spcBef>
                <a:spcPts val="0"/>
              </a:spcBef>
            </a:pPr>
            <a:endParaRPr lang="en-US" sz="1800" dirty="0"/>
          </a:p>
          <a:p>
            <a:pPr>
              <a:spcBef>
                <a:spcPts val="0"/>
              </a:spcBef>
            </a:pPr>
            <a:endParaRPr lang="en-US" sz="1800" dirty="0"/>
          </a:p>
          <a:p>
            <a:pPr>
              <a:spcBef>
                <a:spcPts val="0"/>
              </a:spcBef>
            </a:pPr>
            <a:endParaRPr lang="en-US" sz="1800" dirty="0"/>
          </a:p>
          <a:p>
            <a:pPr>
              <a:spcBef>
                <a:spcPts val="0"/>
              </a:spcBef>
            </a:pPr>
            <a:endParaRPr lang="en-US" sz="1800" dirty="0"/>
          </a:p>
          <a:p>
            <a:pPr>
              <a:spcBef>
                <a:spcPts val="0"/>
              </a:spcBef>
            </a:pPr>
            <a:endParaRPr lang="en-US" sz="1800" dirty="0"/>
          </a:p>
          <a:p>
            <a:pPr>
              <a:spcBef>
                <a:spcPts val="0"/>
              </a:spcBef>
            </a:pPr>
            <a:endParaRPr lang="en-US" sz="1800" dirty="0"/>
          </a:p>
          <a:p>
            <a:pPr>
              <a:spcBef>
                <a:spcPts val="0"/>
              </a:spcBef>
            </a:pPr>
            <a:endParaRPr lang="en-US" sz="1800" dirty="0"/>
          </a:p>
          <a:p>
            <a:pPr>
              <a:spcBef>
                <a:spcPts val="0"/>
              </a:spcBef>
            </a:pPr>
            <a:endParaRPr lang="en-US" sz="1800" dirty="0"/>
          </a:p>
          <a:p>
            <a:pPr>
              <a:spcBef>
                <a:spcPts val="0"/>
              </a:spcBef>
            </a:pPr>
            <a:endParaRPr lang="en-US" sz="1800" dirty="0"/>
          </a:p>
          <a:p>
            <a:pPr>
              <a:spcBef>
                <a:spcPts val="0"/>
              </a:spcBef>
            </a:pPr>
            <a:endParaRPr lang="en-US" sz="1800" dirty="0"/>
          </a:p>
          <a:p>
            <a:pPr>
              <a:spcBef>
                <a:spcPts val="0"/>
              </a:spcBef>
            </a:pPr>
            <a:endParaRPr lang="en-US" sz="1800" dirty="0"/>
          </a:p>
          <a:p>
            <a:pPr>
              <a:spcBef>
                <a:spcPts val="0"/>
              </a:spcBef>
            </a:pPr>
            <a:endParaRPr lang="en-US" sz="1800" dirty="0"/>
          </a:p>
          <a:p>
            <a:pPr>
              <a:spcBef>
                <a:spcPts val="0"/>
              </a:spcBef>
            </a:pPr>
            <a:endParaRPr lang="en-US" sz="1800" dirty="0"/>
          </a:p>
          <a:p>
            <a:pPr>
              <a:spcBef>
                <a:spcPts val="0"/>
              </a:spcBef>
            </a:pPr>
            <a:endParaRPr lang="en-US" sz="1800" dirty="0"/>
          </a:p>
          <a:p>
            <a:pPr>
              <a:spcBef>
                <a:spcPts val="0"/>
              </a:spcBef>
            </a:pPr>
            <a:r>
              <a:rPr lang="en-US" sz="1800" dirty="0"/>
              <a:t>Fig-1:  If it does not have a left child a node in-order predecessor is its first left ancestor.</a:t>
            </a:r>
          </a:p>
          <a:p>
            <a:pPr>
              <a:spcBef>
                <a:spcPts val="0"/>
              </a:spcBef>
            </a:pPr>
            <a:endParaRPr lang="en-US" sz="1800" dirty="0"/>
          </a:p>
          <a:p>
            <a:pPr>
              <a:spcBef>
                <a:spcPts val="0"/>
              </a:spcBef>
            </a:pPr>
            <a:endParaRPr lang="en-US" sz="1800" dirty="0"/>
          </a:p>
          <a:p>
            <a:pPr>
              <a:spcBef>
                <a:spcPts val="0"/>
              </a:spcBef>
            </a:pPr>
            <a:endParaRPr lang="en-US" sz="1800" dirty="0"/>
          </a:p>
        </p:txBody>
      </p:sp>
      <p:pic>
        <p:nvPicPr>
          <p:cNvPr id="8" name="Picture 7">
            <a:extLst>
              <a:ext uri="{FF2B5EF4-FFF2-40B4-BE49-F238E27FC236}">
                <a16:creationId xmlns:a16="http://schemas.microsoft.com/office/drawing/2014/main" id="{2B0CB717-0CDE-6246-AB2C-0F6B8654D7DE}"/>
              </a:ext>
            </a:extLst>
          </p:cNvPr>
          <p:cNvPicPr>
            <a:picLocks noChangeAspect="1"/>
          </p:cNvPicPr>
          <p:nvPr/>
        </p:nvPicPr>
        <p:blipFill>
          <a:blip r:embed="rId2"/>
          <a:stretch>
            <a:fillRect/>
          </a:stretch>
        </p:blipFill>
        <p:spPr>
          <a:xfrm>
            <a:off x="755576" y="3068960"/>
            <a:ext cx="3024336" cy="2818167"/>
          </a:xfrm>
          <a:prstGeom prst="rect">
            <a:avLst/>
          </a:prstGeom>
        </p:spPr>
      </p:pic>
      <p:pic>
        <p:nvPicPr>
          <p:cNvPr id="9" name="Picture 8">
            <a:extLst>
              <a:ext uri="{FF2B5EF4-FFF2-40B4-BE49-F238E27FC236}">
                <a16:creationId xmlns:a16="http://schemas.microsoft.com/office/drawing/2014/main" id="{1A334016-40C8-EC40-8199-125DDA896AE7}"/>
              </a:ext>
            </a:extLst>
          </p:cNvPr>
          <p:cNvPicPr>
            <a:picLocks noChangeAspect="1"/>
          </p:cNvPicPr>
          <p:nvPr/>
        </p:nvPicPr>
        <p:blipFill>
          <a:blip r:embed="rId3"/>
          <a:stretch>
            <a:fillRect/>
          </a:stretch>
        </p:blipFill>
        <p:spPr>
          <a:xfrm>
            <a:off x="4211960" y="3068960"/>
            <a:ext cx="3234556" cy="2818167"/>
          </a:xfrm>
          <a:prstGeom prst="rect">
            <a:avLst/>
          </a:prstGeom>
        </p:spPr>
      </p:pic>
      <p:sp>
        <p:nvSpPr>
          <p:cNvPr id="10" name="TextBox 9">
            <a:extLst>
              <a:ext uri="{FF2B5EF4-FFF2-40B4-BE49-F238E27FC236}">
                <a16:creationId xmlns:a16="http://schemas.microsoft.com/office/drawing/2014/main" id="{3874B9BB-5555-C44E-ACC8-F6FC584A37CA}"/>
              </a:ext>
            </a:extLst>
          </p:cNvPr>
          <p:cNvSpPr txBox="1"/>
          <p:nvPr/>
        </p:nvSpPr>
        <p:spPr>
          <a:xfrm>
            <a:off x="6660232" y="5301208"/>
            <a:ext cx="786284" cy="369332"/>
          </a:xfrm>
          <a:prstGeom prst="rect">
            <a:avLst/>
          </a:prstGeom>
          <a:noFill/>
        </p:spPr>
        <p:txBody>
          <a:bodyPr wrap="square" rtlCol="0">
            <a:spAutoFit/>
          </a:bodyPr>
          <a:lstStyle/>
          <a:p>
            <a:r>
              <a:rPr lang="en-US" dirty="0"/>
              <a:t>Fig-1</a:t>
            </a:r>
          </a:p>
        </p:txBody>
      </p:sp>
    </p:spTree>
    <p:extLst>
      <p:ext uri="{BB962C8B-B14F-4D97-AF65-F5344CB8AC3E}">
        <p14:creationId xmlns:p14="http://schemas.microsoft.com/office/powerpoint/2010/main" val="9087006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96175BD-BCBE-6349-B21F-0904A940A1D1}"/>
              </a:ext>
            </a:extLst>
          </p:cNvPr>
          <p:cNvSpPr>
            <a:spLocks noGrp="1"/>
          </p:cNvSpPr>
          <p:nvPr>
            <p:ph sz="quarter" idx="10"/>
          </p:nvPr>
        </p:nvSpPr>
        <p:spPr/>
        <p:txBody>
          <a:bodyPr/>
          <a:lstStyle/>
          <a:p>
            <a:r>
              <a:rPr lang="en-US" dirty="0"/>
              <a:t>Inserting an element from Binary Search tree:</a:t>
            </a:r>
          </a:p>
        </p:txBody>
      </p:sp>
      <p:sp>
        <p:nvSpPr>
          <p:cNvPr id="5" name="Slide Number Placeholder 4">
            <a:extLst>
              <a:ext uri="{FF2B5EF4-FFF2-40B4-BE49-F238E27FC236}">
                <a16:creationId xmlns:a16="http://schemas.microsoft.com/office/drawing/2014/main" id="{57F1C5C7-40BC-324A-9E76-20F4328CD64E}"/>
              </a:ext>
            </a:extLst>
          </p:cNvPr>
          <p:cNvSpPr>
            <a:spLocks noGrp="1"/>
          </p:cNvSpPr>
          <p:nvPr>
            <p:ph type="sldNum" sz="quarter" idx="14"/>
          </p:nvPr>
        </p:nvSpPr>
        <p:spPr/>
        <p:txBody>
          <a:bodyPr/>
          <a:lstStyle/>
          <a:p>
            <a:fld id="{BC8D7E44-7D4F-4942-A8C9-2DF6BF8399E8}" type="slidenum">
              <a:rPr lang="en-US" smtClean="0"/>
              <a:pPr/>
              <a:t>15</a:t>
            </a:fld>
            <a:endParaRPr lang="en-US" dirty="0"/>
          </a:p>
        </p:txBody>
      </p:sp>
      <p:sp>
        <p:nvSpPr>
          <p:cNvPr id="6" name="Content Placeholder 2">
            <a:extLst>
              <a:ext uri="{FF2B5EF4-FFF2-40B4-BE49-F238E27FC236}">
                <a16:creationId xmlns:a16="http://schemas.microsoft.com/office/drawing/2014/main" id="{8B2BA4F1-0356-DA48-9143-E59D2CB195A0}"/>
              </a:ext>
            </a:extLst>
          </p:cNvPr>
          <p:cNvSpPr>
            <a:spLocks noGrp="1"/>
          </p:cNvSpPr>
          <p:nvPr>
            <p:ph idx="1"/>
          </p:nvPr>
        </p:nvSpPr>
        <p:spPr>
          <a:xfrm>
            <a:off x="489284" y="1851571"/>
            <a:ext cx="8229600" cy="4525963"/>
          </a:xfrm>
        </p:spPr>
        <p:txBody>
          <a:bodyPr>
            <a:normAutofit lnSpcReduction="10000"/>
          </a:bodyPr>
          <a:lstStyle/>
          <a:p>
            <a:endParaRPr lang="en-US" dirty="0"/>
          </a:p>
          <a:p>
            <a:endParaRPr lang="en-US" dirty="0"/>
          </a:p>
          <a:p>
            <a:endParaRPr lang="en-US" dirty="0"/>
          </a:p>
          <a:p>
            <a:endParaRPr lang="en-US" sz="1600" dirty="0"/>
          </a:p>
          <a:p>
            <a:endParaRPr lang="en-US" sz="1600" dirty="0"/>
          </a:p>
          <a:p>
            <a:r>
              <a:rPr lang="en-US" sz="1600" dirty="0"/>
              <a:t>To insert data into binary search tree, first we need to find the location for that element. We can find the location of insertion by following the same mechanism ad that of find operation.</a:t>
            </a:r>
          </a:p>
          <a:p>
            <a:r>
              <a:rPr lang="en-US" sz="1600" dirty="0"/>
              <a:t>While finding the location if the data is already there then we can simply neglect and come out.</a:t>
            </a:r>
          </a:p>
          <a:p>
            <a:r>
              <a:rPr lang="en-US" sz="1600" dirty="0"/>
              <a:t>Otherwise, insert data at the last location on the path traversed.</a:t>
            </a:r>
          </a:p>
          <a:p>
            <a:r>
              <a:rPr lang="en-US" sz="1600" dirty="0"/>
              <a:t>An an example, let us consider the above tree. The dotted node indicates the element (5) to be inserted, to insert 5, traverse the tree as using the find function. At node with key 4, we need to go right but there is no subtree, so 5 is not in the tree, and this is the correct location for insertion.</a:t>
            </a:r>
          </a:p>
          <a:p>
            <a:r>
              <a:rPr lang="en-US" sz="1600" dirty="0"/>
              <a:t>Time complexity :O(n), in  worst case </a:t>
            </a:r>
          </a:p>
        </p:txBody>
      </p:sp>
      <p:pic>
        <p:nvPicPr>
          <p:cNvPr id="8" name="Picture 7">
            <a:extLst>
              <a:ext uri="{FF2B5EF4-FFF2-40B4-BE49-F238E27FC236}">
                <a16:creationId xmlns:a16="http://schemas.microsoft.com/office/drawing/2014/main" id="{5EA8B3A3-B03F-2645-B9E2-126B5B523B0C}"/>
              </a:ext>
            </a:extLst>
          </p:cNvPr>
          <p:cNvPicPr>
            <a:picLocks noChangeAspect="1"/>
          </p:cNvPicPr>
          <p:nvPr/>
        </p:nvPicPr>
        <p:blipFill>
          <a:blip r:embed="rId2"/>
          <a:stretch>
            <a:fillRect/>
          </a:stretch>
        </p:blipFill>
        <p:spPr>
          <a:xfrm>
            <a:off x="2743200" y="1295400"/>
            <a:ext cx="2902074" cy="2304256"/>
          </a:xfrm>
          <a:prstGeom prst="rect">
            <a:avLst/>
          </a:prstGeom>
        </p:spPr>
      </p:pic>
    </p:spTree>
    <p:extLst>
      <p:ext uri="{BB962C8B-B14F-4D97-AF65-F5344CB8AC3E}">
        <p14:creationId xmlns:p14="http://schemas.microsoft.com/office/powerpoint/2010/main" val="9834798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96175BD-BCBE-6349-B21F-0904A940A1D1}"/>
              </a:ext>
            </a:extLst>
          </p:cNvPr>
          <p:cNvSpPr>
            <a:spLocks noGrp="1"/>
          </p:cNvSpPr>
          <p:nvPr>
            <p:ph sz="quarter" idx="10"/>
          </p:nvPr>
        </p:nvSpPr>
        <p:spPr/>
        <p:txBody>
          <a:bodyPr/>
          <a:lstStyle/>
          <a:p>
            <a:r>
              <a:rPr lang="en-US" dirty="0"/>
              <a:t>Deleting an element from binary search tree: </a:t>
            </a:r>
          </a:p>
        </p:txBody>
      </p:sp>
      <p:sp>
        <p:nvSpPr>
          <p:cNvPr id="5" name="Slide Number Placeholder 4">
            <a:extLst>
              <a:ext uri="{FF2B5EF4-FFF2-40B4-BE49-F238E27FC236}">
                <a16:creationId xmlns:a16="http://schemas.microsoft.com/office/drawing/2014/main" id="{57F1C5C7-40BC-324A-9E76-20F4328CD64E}"/>
              </a:ext>
            </a:extLst>
          </p:cNvPr>
          <p:cNvSpPr>
            <a:spLocks noGrp="1"/>
          </p:cNvSpPr>
          <p:nvPr>
            <p:ph type="sldNum" sz="quarter" idx="14"/>
          </p:nvPr>
        </p:nvSpPr>
        <p:spPr/>
        <p:txBody>
          <a:bodyPr/>
          <a:lstStyle/>
          <a:p>
            <a:fld id="{BC8D7E44-7D4F-4942-A8C9-2DF6BF8399E8}" type="slidenum">
              <a:rPr lang="en-US" smtClean="0"/>
              <a:pPr/>
              <a:t>16</a:t>
            </a:fld>
            <a:endParaRPr lang="en-US" dirty="0"/>
          </a:p>
        </p:txBody>
      </p:sp>
      <p:sp>
        <p:nvSpPr>
          <p:cNvPr id="6" name="Content Placeholder 5">
            <a:extLst>
              <a:ext uri="{FF2B5EF4-FFF2-40B4-BE49-F238E27FC236}">
                <a16:creationId xmlns:a16="http://schemas.microsoft.com/office/drawing/2014/main" id="{144A70A6-A13D-674F-B818-5024AD4C3916}"/>
              </a:ext>
            </a:extLst>
          </p:cNvPr>
          <p:cNvSpPr>
            <a:spLocks noGrp="1"/>
          </p:cNvSpPr>
          <p:nvPr>
            <p:ph idx="1"/>
          </p:nvPr>
        </p:nvSpPr>
        <p:spPr>
          <a:xfrm>
            <a:off x="457200" y="1600200"/>
            <a:ext cx="8229600" cy="4525963"/>
          </a:xfrm>
        </p:spPr>
        <p:txBody>
          <a:bodyPr>
            <a:norm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600" dirty="0"/>
              <a:t>The deleting operation is more complicated than other operations. This is because may not be the leaf node. In this operation also, first we need to find the location of the element which we want to delete .</a:t>
            </a:r>
          </a:p>
          <a:p>
            <a:pPr>
              <a:spcBef>
                <a:spcPts val="0"/>
              </a:spcBef>
            </a:pPr>
            <a:r>
              <a:rPr lang="en-US" sz="1600" dirty="0"/>
              <a:t>Since we have found the node to be deleted, consider the following cases:</a:t>
            </a:r>
          </a:p>
          <a:p>
            <a:pPr>
              <a:spcBef>
                <a:spcPts val="0"/>
              </a:spcBef>
            </a:pPr>
            <a:endParaRPr lang="en-US" sz="1600" b="1" dirty="0"/>
          </a:p>
          <a:p>
            <a:pPr>
              <a:spcBef>
                <a:spcPts val="0"/>
              </a:spcBef>
            </a:pPr>
            <a:r>
              <a:rPr lang="en-US" sz="1600" b="1" u="sng" dirty="0"/>
              <a:t>If the element to be deleted is a leaf node: </a:t>
            </a:r>
          </a:p>
          <a:p>
            <a:pPr>
              <a:spcBef>
                <a:spcPts val="0"/>
              </a:spcBef>
            </a:pPr>
            <a:endParaRPr lang="en-US" sz="1600" b="1" u="sng" dirty="0"/>
          </a:p>
          <a:p>
            <a:pPr marL="0" marR="0" lvl="0" indent="0" defTabSz="914400" eaLnBrk="1" fontAlgn="auto" latinLnBrk="0" hangingPunct="1">
              <a:lnSpc>
                <a:spcPct val="100000"/>
              </a:lnSpc>
              <a:spcBef>
                <a:spcPts val="0"/>
              </a:spcBef>
              <a:spcAft>
                <a:spcPts val="0"/>
              </a:spcAft>
              <a:buClrTx/>
              <a:buSzTx/>
              <a:buFontTx/>
              <a:buNone/>
              <a:tabLst/>
              <a:defRPr/>
            </a:pPr>
            <a:endParaRPr lang="en-US" sz="1600" dirty="0"/>
          </a:p>
          <a:p>
            <a:pPr marL="0" marR="0" lvl="0" indent="0" defTabSz="914400" eaLnBrk="1" fontAlgn="auto" latinLnBrk="0" hangingPunct="1">
              <a:lnSpc>
                <a:spcPct val="100000"/>
              </a:lnSpc>
              <a:spcBef>
                <a:spcPts val="0"/>
              </a:spcBef>
              <a:spcAft>
                <a:spcPts val="0"/>
              </a:spcAft>
              <a:buClrTx/>
              <a:buSzTx/>
              <a:buFontTx/>
              <a:buNone/>
              <a:tabLst/>
              <a:defRPr/>
            </a:pPr>
            <a:endParaRPr lang="en-US" sz="1600" dirty="0"/>
          </a:p>
          <a:p>
            <a:pPr marL="0" marR="0" lvl="0" indent="0" defTabSz="914400" eaLnBrk="1" fontAlgn="auto" latinLnBrk="0" hangingPunct="1">
              <a:lnSpc>
                <a:spcPct val="100000"/>
              </a:lnSpc>
              <a:spcBef>
                <a:spcPts val="0"/>
              </a:spcBef>
              <a:spcAft>
                <a:spcPts val="0"/>
              </a:spcAft>
              <a:buClrTx/>
              <a:buSzTx/>
              <a:buFontTx/>
              <a:buNone/>
              <a:tabLst/>
              <a:defRPr/>
            </a:pPr>
            <a:endParaRPr lang="en-US" sz="1600" dirty="0"/>
          </a:p>
          <a:p>
            <a:pPr marL="0" marR="0" lvl="0" indent="0" defTabSz="914400" eaLnBrk="1" fontAlgn="auto" latinLnBrk="0" hangingPunct="1">
              <a:lnSpc>
                <a:spcPct val="100000"/>
              </a:lnSpc>
              <a:spcBef>
                <a:spcPts val="0"/>
              </a:spcBef>
              <a:spcAft>
                <a:spcPts val="0"/>
              </a:spcAft>
              <a:buClrTx/>
              <a:buSzTx/>
              <a:buFontTx/>
              <a:buNone/>
              <a:tabLst/>
              <a:defRPr/>
            </a:pPr>
            <a:endParaRPr lang="en-US" sz="1600" dirty="0"/>
          </a:p>
          <a:p>
            <a:pPr marL="0" marR="0" lvl="0" indent="0" defTabSz="914400" eaLnBrk="1" fontAlgn="auto" latinLnBrk="0" hangingPunct="1">
              <a:lnSpc>
                <a:spcPct val="100000"/>
              </a:lnSpc>
              <a:spcBef>
                <a:spcPts val="0"/>
              </a:spcBef>
              <a:spcAft>
                <a:spcPts val="0"/>
              </a:spcAft>
              <a:buClrTx/>
              <a:buSzTx/>
              <a:buFontTx/>
              <a:buNone/>
              <a:tabLst/>
              <a:defRPr/>
            </a:pPr>
            <a:endParaRPr lang="en-US" sz="1600" dirty="0"/>
          </a:p>
          <a:p>
            <a:pPr marL="0" marR="0" lvl="0" indent="0" defTabSz="914400" eaLnBrk="1" fontAlgn="auto" latinLnBrk="0" hangingPunct="1">
              <a:lnSpc>
                <a:spcPct val="100000"/>
              </a:lnSpc>
              <a:spcBef>
                <a:spcPts val="0"/>
              </a:spcBef>
              <a:spcAft>
                <a:spcPts val="0"/>
              </a:spcAft>
              <a:buClrTx/>
              <a:buSzTx/>
              <a:buFontTx/>
              <a:buNone/>
              <a:tabLst/>
              <a:defRPr/>
            </a:pPr>
            <a:endParaRPr lang="en-US" sz="1600" dirty="0"/>
          </a:p>
          <a:p>
            <a:pPr marL="0" marR="0" lvl="0" indent="0" defTabSz="914400" eaLnBrk="1" fontAlgn="auto" latinLnBrk="0" hangingPunct="1">
              <a:lnSpc>
                <a:spcPct val="100000"/>
              </a:lnSpc>
              <a:spcBef>
                <a:spcPts val="0"/>
              </a:spcBef>
              <a:spcAft>
                <a:spcPts val="0"/>
              </a:spcAft>
              <a:buClrTx/>
              <a:buSzTx/>
              <a:buFontTx/>
              <a:buNone/>
              <a:tabLst/>
              <a:defRPr/>
            </a:pPr>
            <a:endParaRPr lang="en-US" sz="1600" dirty="0"/>
          </a:p>
          <a:p>
            <a:pPr marL="0" marR="0" lvl="0" indent="0" defTabSz="914400" eaLnBrk="1" fontAlgn="auto" latinLnBrk="0" hangingPunct="1">
              <a:lnSpc>
                <a:spcPct val="100000"/>
              </a:lnSpc>
              <a:spcBef>
                <a:spcPts val="0"/>
              </a:spcBef>
              <a:spcAft>
                <a:spcPts val="0"/>
              </a:spcAft>
              <a:buClrTx/>
              <a:buSzTx/>
              <a:buFontTx/>
              <a:buNone/>
              <a:tabLst/>
              <a:defRPr/>
            </a:pPr>
            <a:endParaRPr lang="en-US" sz="1600" dirty="0"/>
          </a:p>
          <a:p>
            <a:pPr marL="0" marR="0" lvl="0" indent="0" defTabSz="914400" eaLnBrk="1" fontAlgn="auto" latinLnBrk="0" hangingPunct="1">
              <a:lnSpc>
                <a:spcPct val="100000"/>
              </a:lnSpc>
              <a:spcBef>
                <a:spcPts val="0"/>
              </a:spcBef>
              <a:spcAft>
                <a:spcPts val="0"/>
              </a:spcAft>
              <a:buClrTx/>
              <a:buSzTx/>
              <a:buFontTx/>
              <a:buNone/>
              <a:tabLst/>
              <a:defRPr/>
            </a:pPr>
            <a:endParaRPr lang="en-US" sz="1600" dirty="0"/>
          </a:p>
          <a:p>
            <a:pPr marL="0" marR="0" lvl="0" indent="0" defTabSz="914400" eaLnBrk="1" fontAlgn="auto" latinLnBrk="0" hangingPunct="1">
              <a:lnSpc>
                <a:spcPct val="100000"/>
              </a:lnSpc>
              <a:spcBef>
                <a:spcPts val="0"/>
              </a:spcBef>
              <a:spcAft>
                <a:spcPts val="0"/>
              </a:spcAft>
              <a:buClrTx/>
              <a:buSzTx/>
              <a:buFontTx/>
              <a:buNone/>
              <a:tabLst/>
              <a:defRPr/>
            </a:pPr>
            <a:endParaRPr lang="en-US" sz="1600" dirty="0"/>
          </a:p>
          <a:p>
            <a:pPr marL="0" marR="0" lvl="0" indent="0" defTabSz="914400" eaLnBrk="1" fontAlgn="auto" latinLnBrk="0" hangingPunct="1">
              <a:lnSpc>
                <a:spcPct val="100000"/>
              </a:lnSpc>
              <a:spcBef>
                <a:spcPts val="0"/>
              </a:spcBef>
              <a:spcAft>
                <a:spcPts val="0"/>
              </a:spcAft>
              <a:buClrTx/>
              <a:buSzTx/>
              <a:buFontTx/>
              <a:buNone/>
              <a:tabLst/>
              <a:defRPr/>
            </a:pPr>
            <a:endParaRPr lang="en-US" sz="1600" dirty="0"/>
          </a:p>
          <a:p>
            <a:pPr marL="0" marR="0" lvl="0" indent="0" defTabSz="914400" eaLnBrk="1" fontAlgn="auto" latinLnBrk="0" hangingPunct="1">
              <a:lnSpc>
                <a:spcPct val="100000"/>
              </a:lnSpc>
              <a:spcBef>
                <a:spcPts val="0"/>
              </a:spcBef>
              <a:spcAft>
                <a:spcPts val="0"/>
              </a:spcAft>
              <a:buClrTx/>
              <a:buSzTx/>
              <a:buFontTx/>
              <a:buNone/>
              <a:tabLst/>
              <a:defRPr/>
            </a:pPr>
            <a:endParaRPr lang="en-US" sz="1600" dirty="0"/>
          </a:p>
        </p:txBody>
      </p:sp>
      <p:pic>
        <p:nvPicPr>
          <p:cNvPr id="7" name="Picture 6">
            <a:extLst>
              <a:ext uri="{FF2B5EF4-FFF2-40B4-BE49-F238E27FC236}">
                <a16:creationId xmlns:a16="http://schemas.microsoft.com/office/drawing/2014/main" id="{25E1F57B-D045-0D43-AED1-7475D89DA6F5}"/>
              </a:ext>
            </a:extLst>
          </p:cNvPr>
          <p:cNvPicPr>
            <a:picLocks noChangeAspect="1"/>
          </p:cNvPicPr>
          <p:nvPr/>
        </p:nvPicPr>
        <p:blipFill>
          <a:blip r:embed="rId2"/>
          <a:stretch>
            <a:fillRect/>
          </a:stretch>
        </p:blipFill>
        <p:spPr>
          <a:xfrm>
            <a:off x="4788024" y="2924944"/>
            <a:ext cx="2808312" cy="2648921"/>
          </a:xfrm>
          <a:prstGeom prst="rect">
            <a:avLst/>
          </a:prstGeom>
        </p:spPr>
      </p:pic>
    </p:spTree>
    <p:extLst>
      <p:ext uri="{BB962C8B-B14F-4D97-AF65-F5344CB8AC3E}">
        <p14:creationId xmlns:p14="http://schemas.microsoft.com/office/powerpoint/2010/main" val="9662451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96175BD-BCBE-6349-B21F-0904A940A1D1}"/>
              </a:ext>
            </a:extLst>
          </p:cNvPr>
          <p:cNvSpPr>
            <a:spLocks noGrp="1"/>
          </p:cNvSpPr>
          <p:nvPr>
            <p:ph sz="quarter" idx="10"/>
          </p:nvPr>
        </p:nvSpPr>
        <p:spPr/>
        <p:txBody>
          <a:bodyPr/>
          <a:lstStyle/>
          <a:p>
            <a:r>
              <a:rPr lang="en-US" dirty="0"/>
              <a:t>Deleting an element from binary search tree(Cont..,)</a:t>
            </a:r>
          </a:p>
        </p:txBody>
      </p:sp>
      <p:sp>
        <p:nvSpPr>
          <p:cNvPr id="5" name="Slide Number Placeholder 4">
            <a:extLst>
              <a:ext uri="{FF2B5EF4-FFF2-40B4-BE49-F238E27FC236}">
                <a16:creationId xmlns:a16="http://schemas.microsoft.com/office/drawing/2014/main" id="{57F1C5C7-40BC-324A-9E76-20F4328CD64E}"/>
              </a:ext>
            </a:extLst>
          </p:cNvPr>
          <p:cNvSpPr>
            <a:spLocks noGrp="1"/>
          </p:cNvSpPr>
          <p:nvPr>
            <p:ph type="sldNum" sz="quarter" idx="14"/>
          </p:nvPr>
        </p:nvSpPr>
        <p:spPr/>
        <p:txBody>
          <a:bodyPr/>
          <a:lstStyle/>
          <a:p>
            <a:fld id="{BC8D7E44-7D4F-4942-A8C9-2DF6BF8399E8}" type="slidenum">
              <a:rPr lang="en-US" smtClean="0"/>
              <a:pPr/>
              <a:t>17</a:t>
            </a:fld>
            <a:endParaRPr lang="en-US" dirty="0"/>
          </a:p>
        </p:txBody>
      </p:sp>
      <p:sp>
        <p:nvSpPr>
          <p:cNvPr id="6" name="Content Placeholder 2">
            <a:extLst>
              <a:ext uri="{FF2B5EF4-FFF2-40B4-BE49-F238E27FC236}">
                <a16:creationId xmlns:a16="http://schemas.microsoft.com/office/drawing/2014/main" id="{505D5AA2-77F0-254C-8EE6-D354BCF10DB2}"/>
              </a:ext>
            </a:extLst>
          </p:cNvPr>
          <p:cNvSpPr>
            <a:spLocks noGrp="1"/>
          </p:cNvSpPr>
          <p:nvPr>
            <p:ph idx="1"/>
          </p:nvPr>
        </p:nvSpPr>
        <p:spPr>
          <a:xfrm>
            <a:off x="457200" y="1600200"/>
            <a:ext cx="8229600" cy="4525963"/>
          </a:xfrm>
        </p:spPr>
        <p:txBody>
          <a:bodyPr>
            <a:normAutofit/>
          </a:bodyPr>
          <a:lstStyle/>
          <a:p>
            <a:pPr>
              <a:spcBef>
                <a:spcPts val="0"/>
              </a:spcBef>
            </a:pPr>
            <a:r>
              <a:rPr lang="en-US" sz="1800" b="1" u="sng" dirty="0"/>
              <a:t>If the element to be deleted has one child: </a:t>
            </a:r>
          </a:p>
        </p:txBody>
      </p:sp>
      <p:sp>
        <p:nvSpPr>
          <p:cNvPr id="7" name="Slide Number Placeholder 3">
            <a:extLst>
              <a:ext uri="{FF2B5EF4-FFF2-40B4-BE49-F238E27FC236}">
                <a16:creationId xmlns:a16="http://schemas.microsoft.com/office/drawing/2014/main" id="{5339F49A-E10E-914F-A988-CB8F539E8010}"/>
              </a:ext>
            </a:extLst>
          </p:cNvPr>
          <p:cNvSpPr txBox="1">
            <a:spLocks/>
          </p:cNvSpPr>
          <p:nvPr/>
        </p:nvSpPr>
        <p:spPr>
          <a:xfrm>
            <a:off x="8532440" y="6237312"/>
            <a:ext cx="611560" cy="293117"/>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Arial" pitchFamily="34" charset="0"/>
                <a:ea typeface="+mn-ea"/>
                <a:cs typeface="Arial"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7F776DB-C4B4-46F1-926D-41EFCFC3A86A}" type="slidenum">
              <a:rPr lang="en-IN" smtClean="0"/>
              <a:pPr/>
              <a:t>17</a:t>
            </a:fld>
            <a:endParaRPr lang="en-IN" dirty="0"/>
          </a:p>
        </p:txBody>
      </p:sp>
      <p:pic>
        <p:nvPicPr>
          <p:cNvPr id="8" name="Picture 7">
            <a:extLst>
              <a:ext uri="{FF2B5EF4-FFF2-40B4-BE49-F238E27FC236}">
                <a16:creationId xmlns:a16="http://schemas.microsoft.com/office/drawing/2014/main" id="{5C731193-BD77-2C4F-BB85-E63D2B53054C}"/>
              </a:ext>
            </a:extLst>
          </p:cNvPr>
          <p:cNvPicPr>
            <a:picLocks noChangeAspect="1"/>
          </p:cNvPicPr>
          <p:nvPr/>
        </p:nvPicPr>
        <p:blipFill>
          <a:blip r:embed="rId2"/>
          <a:stretch>
            <a:fillRect/>
          </a:stretch>
        </p:blipFill>
        <p:spPr>
          <a:xfrm>
            <a:off x="5076056" y="1855182"/>
            <a:ext cx="3169146" cy="4015998"/>
          </a:xfrm>
          <a:prstGeom prst="rect">
            <a:avLst/>
          </a:prstGeom>
        </p:spPr>
      </p:pic>
    </p:spTree>
    <p:extLst>
      <p:ext uri="{BB962C8B-B14F-4D97-AF65-F5344CB8AC3E}">
        <p14:creationId xmlns:p14="http://schemas.microsoft.com/office/powerpoint/2010/main" val="20822743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96175BD-BCBE-6349-B21F-0904A940A1D1}"/>
              </a:ext>
            </a:extLst>
          </p:cNvPr>
          <p:cNvSpPr>
            <a:spLocks noGrp="1"/>
          </p:cNvSpPr>
          <p:nvPr>
            <p:ph sz="quarter" idx="10"/>
          </p:nvPr>
        </p:nvSpPr>
        <p:spPr/>
        <p:txBody>
          <a:bodyPr/>
          <a:lstStyle/>
          <a:p>
            <a:r>
              <a:rPr lang="en-US" dirty="0"/>
              <a:t>Deleting an element from binary search tree(Cont..,)</a:t>
            </a:r>
          </a:p>
        </p:txBody>
      </p:sp>
      <p:sp>
        <p:nvSpPr>
          <p:cNvPr id="5" name="Slide Number Placeholder 4">
            <a:extLst>
              <a:ext uri="{FF2B5EF4-FFF2-40B4-BE49-F238E27FC236}">
                <a16:creationId xmlns:a16="http://schemas.microsoft.com/office/drawing/2014/main" id="{57F1C5C7-40BC-324A-9E76-20F4328CD64E}"/>
              </a:ext>
            </a:extLst>
          </p:cNvPr>
          <p:cNvSpPr>
            <a:spLocks noGrp="1"/>
          </p:cNvSpPr>
          <p:nvPr>
            <p:ph type="sldNum" sz="quarter" idx="14"/>
          </p:nvPr>
        </p:nvSpPr>
        <p:spPr/>
        <p:txBody>
          <a:bodyPr/>
          <a:lstStyle/>
          <a:p>
            <a:fld id="{BC8D7E44-7D4F-4942-A8C9-2DF6BF8399E8}" type="slidenum">
              <a:rPr lang="en-US" smtClean="0"/>
              <a:pPr/>
              <a:t>18</a:t>
            </a:fld>
            <a:endParaRPr lang="en-US" dirty="0"/>
          </a:p>
        </p:txBody>
      </p:sp>
      <p:sp>
        <p:nvSpPr>
          <p:cNvPr id="6" name="Content Placeholder 2">
            <a:extLst>
              <a:ext uri="{FF2B5EF4-FFF2-40B4-BE49-F238E27FC236}">
                <a16:creationId xmlns:a16="http://schemas.microsoft.com/office/drawing/2014/main" id="{ABEA8F46-609D-7D4F-AD12-5AE86E1A3A96}"/>
              </a:ext>
            </a:extLst>
          </p:cNvPr>
          <p:cNvSpPr>
            <a:spLocks noGrp="1"/>
          </p:cNvSpPr>
          <p:nvPr>
            <p:ph idx="1"/>
          </p:nvPr>
        </p:nvSpPr>
        <p:spPr>
          <a:xfrm>
            <a:off x="457200" y="1600200"/>
            <a:ext cx="8229600" cy="4525963"/>
          </a:xfrm>
        </p:spPr>
        <p:txBody>
          <a:bodyPr>
            <a:normAutofit lnSpcReduction="10000"/>
          </a:bodyPr>
          <a:lstStyle/>
          <a:p>
            <a:r>
              <a:rPr lang="en-US" sz="1800" b="1" u="sng" dirty="0"/>
              <a:t>If the element to be deleted has both children: </a:t>
            </a:r>
            <a:r>
              <a:rPr lang="en-US" sz="1800" dirty="0"/>
              <a:t> the general strategy is to replace the key of this node with the largest element of the left subtree and recursively delete the node.</a:t>
            </a:r>
          </a:p>
          <a:p>
            <a:endParaRPr lang="en-US" sz="1800" b="1" u="sng" dirty="0"/>
          </a:p>
          <a:p>
            <a:endParaRPr lang="en-US" sz="1800" b="1" u="sng" dirty="0"/>
          </a:p>
          <a:p>
            <a:endParaRPr lang="en-US" sz="1800" b="1" u="sng" dirty="0"/>
          </a:p>
          <a:p>
            <a:endParaRPr lang="en-US" sz="1800" b="1" u="sng" dirty="0"/>
          </a:p>
          <a:p>
            <a:endParaRPr lang="en-US" sz="1800" b="1" u="sng" dirty="0"/>
          </a:p>
          <a:p>
            <a:endParaRPr lang="en-US" sz="1800" b="1" u="sng" dirty="0"/>
          </a:p>
          <a:p>
            <a:endParaRPr lang="en-US" sz="1800" b="1" u="sng" dirty="0"/>
          </a:p>
          <a:p>
            <a:endParaRPr lang="en-US" sz="1800" b="1" u="sng" dirty="0"/>
          </a:p>
          <a:p>
            <a:endParaRPr lang="en-US" sz="1800" b="1" u="sng" dirty="0"/>
          </a:p>
          <a:p>
            <a:endParaRPr lang="en-US" sz="1800" b="1" u="sng" dirty="0"/>
          </a:p>
          <a:p>
            <a:endParaRPr lang="en-US" sz="1800" b="1" u="sng" dirty="0"/>
          </a:p>
          <a:p>
            <a:pPr marL="0" indent="0">
              <a:buNone/>
            </a:pPr>
            <a:r>
              <a:rPr lang="en-US" sz="1800" dirty="0"/>
              <a:t>Time complexity :O(n)</a:t>
            </a:r>
          </a:p>
          <a:p>
            <a:endParaRPr lang="en-US" sz="1800" b="1" u="sng" dirty="0"/>
          </a:p>
        </p:txBody>
      </p:sp>
      <p:pic>
        <p:nvPicPr>
          <p:cNvPr id="7" name="Picture 6">
            <a:extLst>
              <a:ext uri="{FF2B5EF4-FFF2-40B4-BE49-F238E27FC236}">
                <a16:creationId xmlns:a16="http://schemas.microsoft.com/office/drawing/2014/main" id="{20146A03-050A-364B-8EC9-FB68CE4B7636}"/>
              </a:ext>
            </a:extLst>
          </p:cNvPr>
          <p:cNvPicPr>
            <a:picLocks noChangeAspect="1"/>
          </p:cNvPicPr>
          <p:nvPr/>
        </p:nvPicPr>
        <p:blipFill>
          <a:blip r:embed="rId2"/>
          <a:stretch>
            <a:fillRect/>
          </a:stretch>
        </p:blipFill>
        <p:spPr>
          <a:xfrm>
            <a:off x="2123728" y="2420888"/>
            <a:ext cx="5518162" cy="3121251"/>
          </a:xfrm>
          <a:prstGeom prst="rect">
            <a:avLst/>
          </a:prstGeom>
        </p:spPr>
      </p:pic>
    </p:spTree>
    <p:extLst>
      <p:ext uri="{BB962C8B-B14F-4D97-AF65-F5344CB8AC3E}">
        <p14:creationId xmlns:p14="http://schemas.microsoft.com/office/powerpoint/2010/main" val="40820703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96175BD-BCBE-6349-B21F-0904A940A1D1}"/>
              </a:ext>
            </a:extLst>
          </p:cNvPr>
          <p:cNvSpPr>
            <a:spLocks noGrp="1"/>
          </p:cNvSpPr>
          <p:nvPr>
            <p:ph sz="quarter" idx="10"/>
          </p:nvPr>
        </p:nvSpPr>
        <p:spPr/>
        <p:txBody>
          <a:bodyPr/>
          <a:lstStyle/>
          <a:p>
            <a:r>
              <a:rPr lang="en-US" dirty="0"/>
              <a:t>Balanced Binary Search Trees:</a:t>
            </a:r>
          </a:p>
        </p:txBody>
      </p:sp>
      <p:sp>
        <p:nvSpPr>
          <p:cNvPr id="5" name="Slide Number Placeholder 4">
            <a:extLst>
              <a:ext uri="{FF2B5EF4-FFF2-40B4-BE49-F238E27FC236}">
                <a16:creationId xmlns:a16="http://schemas.microsoft.com/office/drawing/2014/main" id="{57F1C5C7-40BC-324A-9E76-20F4328CD64E}"/>
              </a:ext>
            </a:extLst>
          </p:cNvPr>
          <p:cNvSpPr>
            <a:spLocks noGrp="1"/>
          </p:cNvSpPr>
          <p:nvPr>
            <p:ph type="sldNum" sz="quarter" idx="14"/>
          </p:nvPr>
        </p:nvSpPr>
        <p:spPr/>
        <p:txBody>
          <a:bodyPr/>
          <a:lstStyle/>
          <a:p>
            <a:fld id="{BC8D7E44-7D4F-4942-A8C9-2DF6BF8399E8}" type="slidenum">
              <a:rPr lang="en-US" smtClean="0"/>
              <a:pPr/>
              <a:t>19</a:t>
            </a:fld>
            <a:endParaRPr lang="en-US" dirty="0"/>
          </a:p>
        </p:txBody>
      </p:sp>
      <p:sp>
        <p:nvSpPr>
          <p:cNvPr id="6" name="Content Placeholder 2">
            <a:extLst>
              <a:ext uri="{FF2B5EF4-FFF2-40B4-BE49-F238E27FC236}">
                <a16:creationId xmlns:a16="http://schemas.microsoft.com/office/drawing/2014/main" id="{89EBFA24-2CA5-C54B-997C-B7FB6E8739A5}"/>
              </a:ext>
            </a:extLst>
          </p:cNvPr>
          <p:cNvSpPr>
            <a:spLocks noGrp="1"/>
          </p:cNvSpPr>
          <p:nvPr>
            <p:ph idx="1"/>
          </p:nvPr>
        </p:nvSpPr>
        <p:spPr>
          <a:xfrm>
            <a:off x="457200" y="1600200"/>
            <a:ext cx="8229600" cy="4525963"/>
          </a:xfrm>
        </p:spPr>
        <p:txBody>
          <a:bodyPr>
            <a:normAutofit/>
          </a:bodyPr>
          <a:lstStyle/>
          <a:p>
            <a:r>
              <a:rPr lang="en-US" sz="1800" dirty="0"/>
              <a:t>We have seen different trees whose worst case complexity is O(n).</a:t>
            </a:r>
          </a:p>
          <a:p>
            <a:r>
              <a:rPr lang="en-US" sz="1800" dirty="0"/>
              <a:t> Where n is the number of nodes in the tree. This happens when the trees are skew trees.</a:t>
            </a:r>
          </a:p>
          <a:p>
            <a:r>
              <a:rPr lang="en-US" sz="1800" dirty="0"/>
              <a:t>Will try to reduce this worst case complexity to O(</a:t>
            </a:r>
            <a:r>
              <a:rPr lang="en-US" sz="1800" dirty="0" err="1"/>
              <a:t>logn</a:t>
            </a:r>
            <a:r>
              <a:rPr lang="en-US" sz="1800" dirty="0"/>
              <a:t>) by imposing restrictions on the heights.</a:t>
            </a:r>
          </a:p>
          <a:p>
            <a:r>
              <a:rPr lang="en-US" sz="1800" dirty="0"/>
              <a:t>In general, the height balanced trees, are represented with </a:t>
            </a:r>
            <a:r>
              <a:rPr lang="en-US" sz="1800" b="1" u="sng" dirty="0"/>
              <a:t>HB(K), </a:t>
            </a:r>
            <a:r>
              <a:rPr lang="en-US" sz="1800" dirty="0"/>
              <a:t>Where K is the difference between left subtree height and right subtree height. </a:t>
            </a:r>
          </a:p>
          <a:p>
            <a:r>
              <a:rPr lang="en-US" sz="1800" dirty="0"/>
              <a:t>Sometimes K is called </a:t>
            </a:r>
            <a:r>
              <a:rPr lang="en-US" sz="1800" b="1" u="sng" dirty="0"/>
              <a:t>balance factor.</a:t>
            </a:r>
            <a:endParaRPr lang="en-US" sz="1800" dirty="0"/>
          </a:p>
          <a:p>
            <a:endParaRPr lang="en-US" sz="1800" b="1" u="sng" dirty="0"/>
          </a:p>
        </p:txBody>
      </p:sp>
    </p:spTree>
    <p:extLst>
      <p:ext uri="{BB962C8B-B14F-4D97-AF65-F5344CB8AC3E}">
        <p14:creationId xmlns:p14="http://schemas.microsoft.com/office/powerpoint/2010/main" val="14555496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304800" y="4648200"/>
            <a:ext cx="8458200" cy="1600200"/>
          </a:xfrm>
        </p:spPr>
        <p:txBody>
          <a:bodyPr/>
          <a:lstStyle/>
          <a:p>
            <a:r>
              <a:rPr lang="en-US" altLang="en-US" dirty="0"/>
              <a:t>SSZG519- Binary Search Tree</a:t>
            </a:r>
            <a:endParaRPr lang="en-US" dirty="0"/>
          </a:p>
        </p:txBody>
      </p:sp>
      <p:sp>
        <p:nvSpPr>
          <p:cNvPr id="3" name="Slide Number Placeholder 2">
            <a:extLst>
              <a:ext uri="{FF2B5EF4-FFF2-40B4-BE49-F238E27FC236}">
                <a16:creationId xmlns:a16="http://schemas.microsoft.com/office/drawing/2014/main" id="{21BFEEC9-39FE-4ED3-9492-253B21FC616A}"/>
              </a:ext>
            </a:extLst>
          </p:cNvPr>
          <p:cNvSpPr>
            <a:spLocks noGrp="1"/>
          </p:cNvSpPr>
          <p:nvPr>
            <p:ph type="sldNum" sz="quarter" idx="13"/>
          </p:nvPr>
        </p:nvSpPr>
        <p:spPr/>
        <p:txBody>
          <a:bodyPr/>
          <a:lstStyle/>
          <a:p>
            <a:fld id="{BC8D7E44-7D4F-4942-A8C9-2DF6BF8399E8}" type="slidenum">
              <a:rPr lang="en-US" smtClean="0"/>
              <a:pPr/>
              <a:t>2</a:t>
            </a:fld>
            <a:endParaRPr 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96175BD-BCBE-6349-B21F-0904A940A1D1}"/>
              </a:ext>
            </a:extLst>
          </p:cNvPr>
          <p:cNvSpPr>
            <a:spLocks noGrp="1"/>
          </p:cNvSpPr>
          <p:nvPr>
            <p:ph sz="quarter" idx="10"/>
          </p:nvPr>
        </p:nvSpPr>
        <p:spPr/>
        <p:txBody>
          <a:bodyPr/>
          <a:lstStyle/>
          <a:p>
            <a:r>
              <a:rPr lang="en-US" dirty="0"/>
              <a:t>Balanced Binary Search Trees(Cont..,)</a:t>
            </a:r>
          </a:p>
        </p:txBody>
      </p:sp>
      <p:sp>
        <p:nvSpPr>
          <p:cNvPr id="5" name="Slide Number Placeholder 4">
            <a:extLst>
              <a:ext uri="{FF2B5EF4-FFF2-40B4-BE49-F238E27FC236}">
                <a16:creationId xmlns:a16="http://schemas.microsoft.com/office/drawing/2014/main" id="{57F1C5C7-40BC-324A-9E76-20F4328CD64E}"/>
              </a:ext>
            </a:extLst>
          </p:cNvPr>
          <p:cNvSpPr>
            <a:spLocks noGrp="1"/>
          </p:cNvSpPr>
          <p:nvPr>
            <p:ph type="sldNum" sz="quarter" idx="14"/>
          </p:nvPr>
        </p:nvSpPr>
        <p:spPr/>
        <p:txBody>
          <a:bodyPr/>
          <a:lstStyle/>
          <a:p>
            <a:fld id="{BC8D7E44-7D4F-4942-A8C9-2DF6BF8399E8}" type="slidenum">
              <a:rPr lang="en-US" smtClean="0"/>
              <a:pPr/>
              <a:t>20</a:t>
            </a:fld>
            <a:endParaRPr lang="en-US" dirty="0"/>
          </a:p>
        </p:txBody>
      </p:sp>
      <p:sp>
        <p:nvSpPr>
          <p:cNvPr id="6" name="Content Placeholder 2">
            <a:extLst>
              <a:ext uri="{FF2B5EF4-FFF2-40B4-BE49-F238E27FC236}">
                <a16:creationId xmlns:a16="http://schemas.microsoft.com/office/drawing/2014/main" id="{DC553B31-924F-2745-9679-9FC0700B6DC2}"/>
              </a:ext>
            </a:extLst>
          </p:cNvPr>
          <p:cNvSpPr>
            <a:spLocks noGrp="1"/>
          </p:cNvSpPr>
          <p:nvPr>
            <p:ph idx="1"/>
          </p:nvPr>
        </p:nvSpPr>
        <p:spPr>
          <a:xfrm>
            <a:off x="457200" y="1600200"/>
            <a:ext cx="8229600" cy="4525963"/>
          </a:xfrm>
        </p:spPr>
        <p:txBody>
          <a:bodyPr/>
          <a:lstStyle/>
          <a:p>
            <a:r>
              <a:rPr lang="en-US" sz="1800" dirty="0"/>
              <a:t>If HB(K), if K = 0( if balance factor is zero), then we call such binary search trees as full balanced binary search trees. </a:t>
            </a:r>
          </a:p>
          <a:p>
            <a:r>
              <a:rPr lang="en-US" sz="1800" dirty="0"/>
              <a:t>That means, in HB(0) binary search tree, the difference between left subtree and right subtree height should be at most zero.</a:t>
            </a:r>
          </a:p>
          <a:p>
            <a:pPr marL="0" marR="0" lvl="0" indent="0" defTabSz="914400" eaLnBrk="1" fontAlgn="auto" latinLnBrk="0" hangingPunct="1">
              <a:lnSpc>
                <a:spcPct val="100000"/>
              </a:lnSpc>
              <a:spcBef>
                <a:spcPts val="0"/>
              </a:spcBef>
              <a:spcAft>
                <a:spcPts val="0"/>
              </a:spcAft>
              <a:buClrTx/>
              <a:buSzTx/>
              <a:buFontTx/>
              <a:buNone/>
              <a:tabLst/>
              <a:defRPr/>
            </a:pPr>
            <a:endParaRPr lang="en-US" dirty="0"/>
          </a:p>
        </p:txBody>
      </p:sp>
      <p:pic>
        <p:nvPicPr>
          <p:cNvPr id="8" name="Picture 7">
            <a:extLst>
              <a:ext uri="{FF2B5EF4-FFF2-40B4-BE49-F238E27FC236}">
                <a16:creationId xmlns:a16="http://schemas.microsoft.com/office/drawing/2014/main" id="{D58EFC40-E414-9D41-8648-67A482C54CA7}"/>
              </a:ext>
            </a:extLst>
          </p:cNvPr>
          <p:cNvPicPr>
            <a:picLocks noChangeAspect="1"/>
          </p:cNvPicPr>
          <p:nvPr/>
        </p:nvPicPr>
        <p:blipFill>
          <a:blip r:embed="rId2"/>
          <a:stretch>
            <a:fillRect/>
          </a:stretch>
        </p:blipFill>
        <p:spPr>
          <a:xfrm>
            <a:off x="2123728" y="3090371"/>
            <a:ext cx="5156200" cy="3276600"/>
          </a:xfrm>
          <a:prstGeom prst="rect">
            <a:avLst/>
          </a:prstGeom>
        </p:spPr>
      </p:pic>
    </p:spTree>
    <p:extLst>
      <p:ext uri="{BB962C8B-B14F-4D97-AF65-F5344CB8AC3E}">
        <p14:creationId xmlns:p14="http://schemas.microsoft.com/office/powerpoint/2010/main" val="25268370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96175BD-BCBE-6349-B21F-0904A940A1D1}"/>
              </a:ext>
            </a:extLst>
          </p:cNvPr>
          <p:cNvSpPr>
            <a:spLocks noGrp="1"/>
          </p:cNvSpPr>
          <p:nvPr>
            <p:ph sz="quarter" idx="10"/>
          </p:nvPr>
        </p:nvSpPr>
        <p:spPr/>
        <p:txBody>
          <a:bodyPr/>
          <a:lstStyle/>
          <a:p>
            <a:r>
              <a:rPr lang="en-US" dirty="0"/>
              <a:t>AVL(Adelson-</a:t>
            </a:r>
            <a:r>
              <a:rPr lang="en-US" dirty="0" err="1"/>
              <a:t>Velskii</a:t>
            </a:r>
            <a:r>
              <a:rPr lang="en-US" dirty="0"/>
              <a:t> &amp; Landis) Tree</a:t>
            </a:r>
          </a:p>
        </p:txBody>
      </p:sp>
      <p:sp>
        <p:nvSpPr>
          <p:cNvPr id="5" name="Slide Number Placeholder 4">
            <a:extLst>
              <a:ext uri="{FF2B5EF4-FFF2-40B4-BE49-F238E27FC236}">
                <a16:creationId xmlns:a16="http://schemas.microsoft.com/office/drawing/2014/main" id="{57F1C5C7-40BC-324A-9E76-20F4328CD64E}"/>
              </a:ext>
            </a:extLst>
          </p:cNvPr>
          <p:cNvSpPr>
            <a:spLocks noGrp="1"/>
          </p:cNvSpPr>
          <p:nvPr>
            <p:ph type="sldNum" sz="quarter" idx="14"/>
          </p:nvPr>
        </p:nvSpPr>
        <p:spPr/>
        <p:txBody>
          <a:bodyPr/>
          <a:lstStyle/>
          <a:p>
            <a:fld id="{BC8D7E44-7D4F-4942-A8C9-2DF6BF8399E8}" type="slidenum">
              <a:rPr lang="en-US" smtClean="0"/>
              <a:pPr/>
              <a:t>21</a:t>
            </a:fld>
            <a:endParaRPr lang="en-US" dirty="0"/>
          </a:p>
        </p:txBody>
      </p:sp>
      <p:sp>
        <p:nvSpPr>
          <p:cNvPr id="6" name="Content Placeholder 2">
            <a:extLst>
              <a:ext uri="{FF2B5EF4-FFF2-40B4-BE49-F238E27FC236}">
                <a16:creationId xmlns:a16="http://schemas.microsoft.com/office/drawing/2014/main" id="{20191BB2-1110-3643-906D-8484CE3214E2}"/>
              </a:ext>
            </a:extLst>
          </p:cNvPr>
          <p:cNvSpPr>
            <a:spLocks noGrp="1"/>
          </p:cNvSpPr>
          <p:nvPr>
            <p:ph idx="1"/>
          </p:nvPr>
        </p:nvSpPr>
        <p:spPr>
          <a:xfrm>
            <a:off x="457200" y="1600200"/>
            <a:ext cx="8229600" cy="4781128"/>
          </a:xfrm>
        </p:spPr>
        <p:txBody>
          <a:bodyPr>
            <a:normAutofit fontScale="92500" lnSpcReduction="10000"/>
          </a:bodyPr>
          <a:lstStyle/>
          <a:p>
            <a:r>
              <a:rPr lang="en-US" sz="1800" dirty="0"/>
              <a:t>In HB(K), if K – 1(if balance factor is one), such binary search tree is called an AVL tree. That means an AVL tree is a binary search tree with a balance condition the difference between left subtree height and right subtree height is at most 1.</a:t>
            </a:r>
          </a:p>
          <a:p>
            <a:r>
              <a:rPr lang="en-US" sz="1800" dirty="0"/>
              <a:t>Properties of AVL Trees:</a:t>
            </a:r>
          </a:p>
          <a:p>
            <a:pPr lvl="1"/>
            <a:r>
              <a:rPr lang="en-US" sz="1800" dirty="0"/>
              <a:t>It is a binary search tree, and </a:t>
            </a:r>
          </a:p>
          <a:p>
            <a:pPr lvl="1"/>
            <a:r>
              <a:rPr lang="en-US" sz="1800" dirty="0"/>
              <a:t>For any node X, the height of left subtree of X and height of right subtree of X differ by at most 1.</a:t>
            </a:r>
          </a:p>
          <a:p>
            <a:pPr lvl="1"/>
            <a:endParaRPr lang="en-US" sz="1800" dirty="0"/>
          </a:p>
          <a:p>
            <a:pPr lvl="1"/>
            <a:endParaRPr lang="en-US" sz="1800" dirty="0"/>
          </a:p>
          <a:p>
            <a:pPr lvl="1"/>
            <a:endParaRPr lang="en-US" sz="1800" dirty="0"/>
          </a:p>
          <a:p>
            <a:pPr lvl="1"/>
            <a:endParaRPr lang="en-US" sz="1800" dirty="0"/>
          </a:p>
          <a:p>
            <a:pPr lvl="1"/>
            <a:endParaRPr lang="en-US" sz="1800" dirty="0"/>
          </a:p>
          <a:p>
            <a:pPr lvl="1"/>
            <a:endParaRPr lang="en-US" sz="1800" dirty="0"/>
          </a:p>
          <a:p>
            <a:pPr lvl="1"/>
            <a:endParaRPr lang="en-US" sz="1800" dirty="0"/>
          </a:p>
          <a:p>
            <a:pPr lvl="1"/>
            <a:endParaRPr lang="en-US" sz="1800" dirty="0"/>
          </a:p>
          <a:p>
            <a:pPr lvl="1"/>
            <a:r>
              <a:rPr lang="en-US" sz="1800" dirty="0"/>
              <a:t>As an example the above binary search trees, the left one is not an AVL tree, where as the right binary search tree is an AVL tree.</a:t>
            </a:r>
          </a:p>
          <a:p>
            <a:pPr lvl="1"/>
            <a:endParaRPr lang="en-US" sz="1800" dirty="0"/>
          </a:p>
          <a:p>
            <a:pPr lvl="1"/>
            <a:endParaRPr lang="en-US" sz="1800" dirty="0"/>
          </a:p>
        </p:txBody>
      </p:sp>
      <p:pic>
        <p:nvPicPr>
          <p:cNvPr id="8" name="Picture 7">
            <a:extLst>
              <a:ext uri="{FF2B5EF4-FFF2-40B4-BE49-F238E27FC236}">
                <a16:creationId xmlns:a16="http://schemas.microsoft.com/office/drawing/2014/main" id="{56F3163B-9C80-604A-8DBB-C0ECFC1102B6}"/>
              </a:ext>
            </a:extLst>
          </p:cNvPr>
          <p:cNvPicPr>
            <a:picLocks noChangeAspect="1"/>
          </p:cNvPicPr>
          <p:nvPr/>
        </p:nvPicPr>
        <p:blipFill>
          <a:blip r:embed="rId2"/>
          <a:stretch>
            <a:fillRect/>
          </a:stretch>
        </p:blipFill>
        <p:spPr>
          <a:xfrm>
            <a:off x="2209800" y="3547302"/>
            <a:ext cx="5328592" cy="2148638"/>
          </a:xfrm>
          <a:prstGeom prst="rect">
            <a:avLst/>
          </a:prstGeom>
        </p:spPr>
      </p:pic>
      <p:sp>
        <p:nvSpPr>
          <p:cNvPr id="9" name="TextBox 8">
            <a:extLst>
              <a:ext uri="{FF2B5EF4-FFF2-40B4-BE49-F238E27FC236}">
                <a16:creationId xmlns:a16="http://schemas.microsoft.com/office/drawing/2014/main" id="{AC2FC504-94CA-3247-B908-DAD1A7A80C60}"/>
              </a:ext>
            </a:extLst>
          </p:cNvPr>
          <p:cNvSpPr txBox="1"/>
          <p:nvPr/>
        </p:nvSpPr>
        <p:spPr>
          <a:xfrm>
            <a:off x="3455876" y="5301208"/>
            <a:ext cx="684076" cy="369332"/>
          </a:xfrm>
          <a:prstGeom prst="rect">
            <a:avLst/>
          </a:prstGeom>
          <a:noFill/>
        </p:spPr>
        <p:txBody>
          <a:bodyPr wrap="square" rtlCol="0">
            <a:spAutoFit/>
          </a:bodyPr>
          <a:lstStyle/>
          <a:p>
            <a:r>
              <a:rPr lang="en-US" dirty="0"/>
              <a:t>Fig-1</a:t>
            </a:r>
          </a:p>
        </p:txBody>
      </p:sp>
      <p:sp>
        <p:nvSpPr>
          <p:cNvPr id="10" name="TextBox 9">
            <a:extLst>
              <a:ext uri="{FF2B5EF4-FFF2-40B4-BE49-F238E27FC236}">
                <a16:creationId xmlns:a16="http://schemas.microsoft.com/office/drawing/2014/main" id="{ABA93970-4104-414C-A736-0483D9E81548}"/>
              </a:ext>
            </a:extLst>
          </p:cNvPr>
          <p:cNvSpPr txBox="1"/>
          <p:nvPr/>
        </p:nvSpPr>
        <p:spPr>
          <a:xfrm>
            <a:off x="5724128" y="5301208"/>
            <a:ext cx="648072" cy="369332"/>
          </a:xfrm>
          <a:prstGeom prst="rect">
            <a:avLst/>
          </a:prstGeom>
          <a:noFill/>
        </p:spPr>
        <p:txBody>
          <a:bodyPr wrap="square" rtlCol="0">
            <a:spAutoFit/>
          </a:bodyPr>
          <a:lstStyle/>
          <a:p>
            <a:r>
              <a:rPr lang="en-US" dirty="0"/>
              <a:t>Fig-2</a:t>
            </a:r>
          </a:p>
        </p:txBody>
      </p:sp>
    </p:spTree>
    <p:extLst>
      <p:ext uri="{BB962C8B-B14F-4D97-AF65-F5344CB8AC3E}">
        <p14:creationId xmlns:p14="http://schemas.microsoft.com/office/powerpoint/2010/main" val="7929255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96175BD-BCBE-6349-B21F-0904A940A1D1}"/>
              </a:ext>
            </a:extLst>
          </p:cNvPr>
          <p:cNvSpPr>
            <a:spLocks noGrp="1"/>
          </p:cNvSpPr>
          <p:nvPr>
            <p:ph sz="quarter" idx="10"/>
          </p:nvPr>
        </p:nvSpPr>
        <p:spPr/>
        <p:txBody>
          <a:bodyPr/>
          <a:lstStyle/>
          <a:p>
            <a:r>
              <a:rPr lang="en-US" dirty="0"/>
              <a:t>Rule to convert from Non-AVL to AVL know as AVL-Rotation </a:t>
            </a:r>
          </a:p>
        </p:txBody>
      </p:sp>
      <p:sp>
        <p:nvSpPr>
          <p:cNvPr id="5" name="Slide Number Placeholder 4">
            <a:extLst>
              <a:ext uri="{FF2B5EF4-FFF2-40B4-BE49-F238E27FC236}">
                <a16:creationId xmlns:a16="http://schemas.microsoft.com/office/drawing/2014/main" id="{57F1C5C7-40BC-324A-9E76-20F4328CD64E}"/>
              </a:ext>
            </a:extLst>
          </p:cNvPr>
          <p:cNvSpPr>
            <a:spLocks noGrp="1"/>
          </p:cNvSpPr>
          <p:nvPr>
            <p:ph type="sldNum" sz="quarter" idx="14"/>
          </p:nvPr>
        </p:nvSpPr>
        <p:spPr/>
        <p:txBody>
          <a:bodyPr/>
          <a:lstStyle/>
          <a:p>
            <a:fld id="{BC8D7E44-7D4F-4942-A8C9-2DF6BF8399E8}" type="slidenum">
              <a:rPr lang="en-US" smtClean="0"/>
              <a:pPr/>
              <a:t>22</a:t>
            </a:fld>
            <a:endParaRPr lang="en-US" dirty="0"/>
          </a:p>
        </p:txBody>
      </p:sp>
      <p:sp>
        <p:nvSpPr>
          <p:cNvPr id="6" name="Content Placeholder 2">
            <a:extLst>
              <a:ext uri="{FF2B5EF4-FFF2-40B4-BE49-F238E27FC236}">
                <a16:creationId xmlns:a16="http://schemas.microsoft.com/office/drawing/2014/main" id="{4DEFE49B-7D5D-D44E-97CF-E55CDC886C35}"/>
              </a:ext>
            </a:extLst>
          </p:cNvPr>
          <p:cNvSpPr>
            <a:spLocks noGrp="1"/>
          </p:cNvSpPr>
          <p:nvPr>
            <p:ph idx="1"/>
          </p:nvPr>
        </p:nvSpPr>
        <p:spPr>
          <a:xfrm>
            <a:off x="457200" y="1600200"/>
            <a:ext cx="8229600" cy="4525963"/>
          </a:xfrm>
        </p:spPr>
        <p:txBody>
          <a:bodyPr>
            <a:normAutofit/>
          </a:bodyPr>
          <a:lstStyle/>
          <a:p>
            <a:r>
              <a:rPr lang="en-US" sz="2400" u="sng" dirty="0"/>
              <a:t>Left-rotations</a:t>
            </a:r>
            <a:r>
              <a:rPr lang="en-US" sz="2400" dirty="0"/>
              <a:t>: Used when nodes is inserted into right subtree[of right subtree] after inserting new node tree becomes unbalanced. </a:t>
            </a:r>
          </a:p>
          <a:p>
            <a:endParaRPr lang="en-US" sz="2400" dirty="0"/>
          </a:p>
        </p:txBody>
      </p:sp>
      <p:pic>
        <p:nvPicPr>
          <p:cNvPr id="7" name="Picture 6">
            <a:extLst>
              <a:ext uri="{FF2B5EF4-FFF2-40B4-BE49-F238E27FC236}">
                <a16:creationId xmlns:a16="http://schemas.microsoft.com/office/drawing/2014/main" id="{630FFFF4-8188-EF4B-BF53-14E6A4E50E44}"/>
              </a:ext>
            </a:extLst>
          </p:cNvPr>
          <p:cNvPicPr>
            <a:picLocks noChangeAspect="1"/>
          </p:cNvPicPr>
          <p:nvPr/>
        </p:nvPicPr>
        <p:blipFill>
          <a:blip r:embed="rId2"/>
          <a:stretch>
            <a:fillRect/>
          </a:stretch>
        </p:blipFill>
        <p:spPr>
          <a:xfrm>
            <a:off x="827584" y="2891908"/>
            <a:ext cx="2374652" cy="3234255"/>
          </a:xfrm>
          <a:prstGeom prst="rect">
            <a:avLst/>
          </a:prstGeom>
        </p:spPr>
      </p:pic>
      <p:pic>
        <p:nvPicPr>
          <p:cNvPr id="8" name="Picture 7">
            <a:extLst>
              <a:ext uri="{FF2B5EF4-FFF2-40B4-BE49-F238E27FC236}">
                <a16:creationId xmlns:a16="http://schemas.microsoft.com/office/drawing/2014/main" id="{3F90C16D-1192-DB46-A76B-E69426CC61F1}"/>
              </a:ext>
            </a:extLst>
          </p:cNvPr>
          <p:cNvPicPr>
            <a:picLocks noChangeAspect="1"/>
          </p:cNvPicPr>
          <p:nvPr/>
        </p:nvPicPr>
        <p:blipFill>
          <a:blip r:embed="rId3"/>
          <a:stretch>
            <a:fillRect/>
          </a:stretch>
        </p:blipFill>
        <p:spPr>
          <a:xfrm>
            <a:off x="4932040" y="3167862"/>
            <a:ext cx="2806700" cy="2476500"/>
          </a:xfrm>
          <a:prstGeom prst="rect">
            <a:avLst/>
          </a:prstGeom>
        </p:spPr>
      </p:pic>
      <p:sp>
        <p:nvSpPr>
          <p:cNvPr id="9" name="Right Arrow 8">
            <a:extLst>
              <a:ext uri="{FF2B5EF4-FFF2-40B4-BE49-F238E27FC236}">
                <a16:creationId xmlns:a16="http://schemas.microsoft.com/office/drawing/2014/main" id="{15492318-CC0D-FF4A-8560-0818B2E6E769}"/>
              </a:ext>
            </a:extLst>
          </p:cNvPr>
          <p:cNvSpPr/>
          <p:nvPr/>
        </p:nvSpPr>
        <p:spPr>
          <a:xfrm>
            <a:off x="3751792" y="4238168"/>
            <a:ext cx="604184" cy="270952"/>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 name="TextBox 9">
            <a:extLst>
              <a:ext uri="{FF2B5EF4-FFF2-40B4-BE49-F238E27FC236}">
                <a16:creationId xmlns:a16="http://schemas.microsoft.com/office/drawing/2014/main" id="{67D1E486-66A2-BE4E-9B7C-F0EFB378BCA8}"/>
              </a:ext>
            </a:extLst>
          </p:cNvPr>
          <p:cNvSpPr txBox="1"/>
          <p:nvPr/>
        </p:nvSpPr>
        <p:spPr>
          <a:xfrm>
            <a:off x="1979712" y="3140968"/>
            <a:ext cx="360040" cy="369332"/>
          </a:xfrm>
          <a:prstGeom prst="rect">
            <a:avLst/>
          </a:prstGeom>
          <a:noFill/>
        </p:spPr>
        <p:txBody>
          <a:bodyPr wrap="square" rtlCol="0">
            <a:spAutoFit/>
          </a:bodyPr>
          <a:lstStyle/>
          <a:p>
            <a:r>
              <a:rPr lang="en-US" dirty="0"/>
              <a:t>1</a:t>
            </a:r>
          </a:p>
        </p:txBody>
      </p:sp>
      <p:sp>
        <p:nvSpPr>
          <p:cNvPr id="11" name="TextBox 10">
            <a:extLst>
              <a:ext uri="{FF2B5EF4-FFF2-40B4-BE49-F238E27FC236}">
                <a16:creationId xmlns:a16="http://schemas.microsoft.com/office/drawing/2014/main" id="{8A9BC282-DA63-C341-8A17-E104B7146844}"/>
              </a:ext>
            </a:extLst>
          </p:cNvPr>
          <p:cNvSpPr txBox="1"/>
          <p:nvPr/>
        </p:nvSpPr>
        <p:spPr>
          <a:xfrm>
            <a:off x="1619672" y="4077072"/>
            <a:ext cx="432048" cy="369332"/>
          </a:xfrm>
          <a:prstGeom prst="rect">
            <a:avLst/>
          </a:prstGeom>
          <a:noFill/>
        </p:spPr>
        <p:txBody>
          <a:bodyPr wrap="square" rtlCol="0">
            <a:spAutoFit/>
          </a:bodyPr>
          <a:lstStyle/>
          <a:p>
            <a:r>
              <a:rPr lang="en-US" dirty="0"/>
              <a:t>2</a:t>
            </a:r>
          </a:p>
        </p:txBody>
      </p:sp>
      <p:sp>
        <p:nvSpPr>
          <p:cNvPr id="12" name="TextBox 11">
            <a:extLst>
              <a:ext uri="{FF2B5EF4-FFF2-40B4-BE49-F238E27FC236}">
                <a16:creationId xmlns:a16="http://schemas.microsoft.com/office/drawing/2014/main" id="{6BB43703-9FF2-9648-9DB5-BD5777026606}"/>
              </a:ext>
            </a:extLst>
          </p:cNvPr>
          <p:cNvSpPr txBox="1"/>
          <p:nvPr/>
        </p:nvSpPr>
        <p:spPr>
          <a:xfrm>
            <a:off x="2699792" y="5157192"/>
            <a:ext cx="360040" cy="369332"/>
          </a:xfrm>
          <a:prstGeom prst="rect">
            <a:avLst/>
          </a:prstGeom>
          <a:noFill/>
        </p:spPr>
        <p:txBody>
          <a:bodyPr wrap="square" rtlCol="0">
            <a:spAutoFit/>
          </a:bodyPr>
          <a:lstStyle/>
          <a:p>
            <a:r>
              <a:rPr lang="en-US" dirty="0"/>
              <a:t>3</a:t>
            </a:r>
          </a:p>
        </p:txBody>
      </p:sp>
      <p:sp>
        <p:nvSpPr>
          <p:cNvPr id="13" name="TextBox 12">
            <a:extLst>
              <a:ext uri="{FF2B5EF4-FFF2-40B4-BE49-F238E27FC236}">
                <a16:creationId xmlns:a16="http://schemas.microsoft.com/office/drawing/2014/main" id="{99389E89-4758-6C49-BAEC-19A61136C542}"/>
              </a:ext>
            </a:extLst>
          </p:cNvPr>
          <p:cNvSpPr txBox="1"/>
          <p:nvPr/>
        </p:nvSpPr>
        <p:spPr>
          <a:xfrm>
            <a:off x="6516216" y="3537194"/>
            <a:ext cx="360040" cy="369332"/>
          </a:xfrm>
          <a:prstGeom prst="rect">
            <a:avLst/>
          </a:prstGeom>
          <a:noFill/>
        </p:spPr>
        <p:txBody>
          <a:bodyPr wrap="square" rtlCol="0">
            <a:spAutoFit/>
          </a:bodyPr>
          <a:lstStyle/>
          <a:p>
            <a:r>
              <a:rPr lang="en-US" dirty="0"/>
              <a:t>2</a:t>
            </a:r>
          </a:p>
        </p:txBody>
      </p:sp>
      <p:sp>
        <p:nvSpPr>
          <p:cNvPr id="14" name="TextBox 13">
            <a:extLst>
              <a:ext uri="{FF2B5EF4-FFF2-40B4-BE49-F238E27FC236}">
                <a16:creationId xmlns:a16="http://schemas.microsoft.com/office/drawing/2014/main" id="{F23F59E4-DF87-2D42-B9E1-356869DA7991}"/>
              </a:ext>
            </a:extLst>
          </p:cNvPr>
          <p:cNvSpPr txBox="1"/>
          <p:nvPr/>
        </p:nvSpPr>
        <p:spPr>
          <a:xfrm>
            <a:off x="5656486" y="5129915"/>
            <a:ext cx="288032" cy="369332"/>
          </a:xfrm>
          <a:prstGeom prst="rect">
            <a:avLst/>
          </a:prstGeom>
          <a:noFill/>
        </p:spPr>
        <p:txBody>
          <a:bodyPr wrap="square" rtlCol="0">
            <a:spAutoFit/>
          </a:bodyPr>
          <a:lstStyle/>
          <a:p>
            <a:r>
              <a:rPr lang="en-US" dirty="0"/>
              <a:t>1</a:t>
            </a:r>
          </a:p>
        </p:txBody>
      </p:sp>
      <p:sp>
        <p:nvSpPr>
          <p:cNvPr id="15" name="TextBox 14">
            <a:extLst>
              <a:ext uri="{FF2B5EF4-FFF2-40B4-BE49-F238E27FC236}">
                <a16:creationId xmlns:a16="http://schemas.microsoft.com/office/drawing/2014/main" id="{9C1F3164-112E-6042-AA9E-549C5D140D06}"/>
              </a:ext>
            </a:extLst>
          </p:cNvPr>
          <p:cNvSpPr txBox="1"/>
          <p:nvPr/>
        </p:nvSpPr>
        <p:spPr>
          <a:xfrm>
            <a:off x="7164288" y="5103021"/>
            <a:ext cx="190364" cy="369332"/>
          </a:xfrm>
          <a:prstGeom prst="rect">
            <a:avLst/>
          </a:prstGeom>
          <a:noFill/>
        </p:spPr>
        <p:txBody>
          <a:bodyPr wrap="square" rtlCol="0">
            <a:spAutoFit/>
          </a:bodyPr>
          <a:lstStyle/>
          <a:p>
            <a:r>
              <a:rPr lang="en-US" dirty="0"/>
              <a:t>3</a:t>
            </a:r>
          </a:p>
        </p:txBody>
      </p:sp>
    </p:spTree>
    <p:extLst>
      <p:ext uri="{BB962C8B-B14F-4D97-AF65-F5344CB8AC3E}">
        <p14:creationId xmlns:p14="http://schemas.microsoft.com/office/powerpoint/2010/main" val="1620615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ppt_x"/>
                                          </p:val>
                                        </p:tav>
                                        <p:tav tm="100000">
                                          <p:val>
                                            <p:strVal val="#ppt_x"/>
                                          </p:val>
                                        </p:tav>
                                      </p:tavLst>
                                    </p:anim>
                                    <p:anim calcmode="lin" valueType="num">
                                      <p:cBhvr additive="base">
                                        <p:cTn id="20"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2">
                                            <p:txEl>
                                              <p:pRg st="0" end="0"/>
                                            </p:txEl>
                                          </p:spTgt>
                                        </p:tgtEl>
                                        <p:attrNameLst>
                                          <p:attrName>style.visibility</p:attrName>
                                        </p:attrNameLst>
                                      </p:cBhvr>
                                      <p:to>
                                        <p:strVal val="visible"/>
                                      </p:to>
                                    </p:set>
                                    <p:anim calcmode="lin" valueType="num">
                                      <p:cBhvr additive="base">
                                        <p:cTn id="25" dur="500" fill="hold"/>
                                        <p:tgtEl>
                                          <p:spTgt spid="12">
                                            <p:txEl>
                                              <p:pRg st="0" end="0"/>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additive="base">
                                        <p:cTn id="31" dur="500" fill="hold"/>
                                        <p:tgtEl>
                                          <p:spTgt spid="9"/>
                                        </p:tgtEl>
                                        <p:attrNameLst>
                                          <p:attrName>ppt_x</p:attrName>
                                        </p:attrNameLst>
                                      </p:cBhvr>
                                      <p:tavLst>
                                        <p:tav tm="0">
                                          <p:val>
                                            <p:strVal val="#ppt_x"/>
                                          </p:val>
                                        </p:tav>
                                        <p:tav tm="100000">
                                          <p:val>
                                            <p:strVal val="#ppt_x"/>
                                          </p:val>
                                        </p:tav>
                                      </p:tavLst>
                                    </p:anim>
                                    <p:anim calcmode="lin" valueType="num">
                                      <p:cBhvr additive="base">
                                        <p:cTn id="3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8"/>
                                        </p:tgtEl>
                                        <p:attrNameLst>
                                          <p:attrName>style.visibility</p:attrName>
                                        </p:attrNameLst>
                                      </p:cBhvr>
                                      <p:to>
                                        <p:strVal val="visible"/>
                                      </p:to>
                                    </p:set>
                                    <p:anim calcmode="lin" valueType="num">
                                      <p:cBhvr additive="base">
                                        <p:cTn id="37" dur="500" fill="hold"/>
                                        <p:tgtEl>
                                          <p:spTgt spid="8"/>
                                        </p:tgtEl>
                                        <p:attrNameLst>
                                          <p:attrName>ppt_x</p:attrName>
                                        </p:attrNameLst>
                                      </p:cBhvr>
                                      <p:tavLst>
                                        <p:tav tm="0">
                                          <p:val>
                                            <p:strVal val="#ppt_x"/>
                                          </p:val>
                                        </p:tav>
                                        <p:tav tm="100000">
                                          <p:val>
                                            <p:strVal val="#ppt_x"/>
                                          </p:val>
                                        </p:tav>
                                      </p:tavLst>
                                    </p:anim>
                                    <p:anim calcmode="lin" valueType="num">
                                      <p:cBhvr additive="base">
                                        <p:cTn id="3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14"/>
                                        </p:tgtEl>
                                        <p:attrNameLst>
                                          <p:attrName>style.visibility</p:attrName>
                                        </p:attrNameLst>
                                      </p:cBhvr>
                                      <p:to>
                                        <p:strVal val="visible"/>
                                      </p:to>
                                    </p:set>
                                    <p:anim calcmode="lin" valueType="num">
                                      <p:cBhvr additive="base">
                                        <p:cTn id="43" dur="500" fill="hold"/>
                                        <p:tgtEl>
                                          <p:spTgt spid="14"/>
                                        </p:tgtEl>
                                        <p:attrNameLst>
                                          <p:attrName>ppt_x</p:attrName>
                                        </p:attrNameLst>
                                      </p:cBhvr>
                                      <p:tavLst>
                                        <p:tav tm="0">
                                          <p:val>
                                            <p:strVal val="#ppt_x"/>
                                          </p:val>
                                        </p:tav>
                                        <p:tav tm="100000">
                                          <p:val>
                                            <p:strVal val="#ppt_x"/>
                                          </p:val>
                                        </p:tav>
                                      </p:tavLst>
                                    </p:anim>
                                    <p:anim calcmode="lin" valueType="num">
                                      <p:cBhvr additive="base">
                                        <p:cTn id="44" dur="500" fill="hold"/>
                                        <p:tgtEl>
                                          <p:spTgt spid="14"/>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13"/>
                                        </p:tgtEl>
                                        <p:attrNameLst>
                                          <p:attrName>style.visibility</p:attrName>
                                        </p:attrNameLst>
                                      </p:cBhvr>
                                      <p:to>
                                        <p:strVal val="visible"/>
                                      </p:to>
                                    </p:set>
                                    <p:anim calcmode="lin" valueType="num">
                                      <p:cBhvr additive="base">
                                        <p:cTn id="47" dur="500" fill="hold"/>
                                        <p:tgtEl>
                                          <p:spTgt spid="13"/>
                                        </p:tgtEl>
                                        <p:attrNameLst>
                                          <p:attrName>ppt_x</p:attrName>
                                        </p:attrNameLst>
                                      </p:cBhvr>
                                      <p:tavLst>
                                        <p:tav tm="0">
                                          <p:val>
                                            <p:strVal val="#ppt_x"/>
                                          </p:val>
                                        </p:tav>
                                        <p:tav tm="100000">
                                          <p:val>
                                            <p:strVal val="#ppt_x"/>
                                          </p:val>
                                        </p:tav>
                                      </p:tavLst>
                                    </p:anim>
                                    <p:anim calcmode="lin" valueType="num">
                                      <p:cBhvr additive="base">
                                        <p:cTn id="48" dur="500" fill="hold"/>
                                        <p:tgtEl>
                                          <p:spTgt spid="13"/>
                                        </p:tgtEl>
                                        <p:attrNameLst>
                                          <p:attrName>ppt_y</p:attrName>
                                        </p:attrNameLst>
                                      </p:cBhvr>
                                      <p:tavLst>
                                        <p:tav tm="0">
                                          <p:val>
                                            <p:strVal val="1+#ppt_h/2"/>
                                          </p:val>
                                        </p:tav>
                                        <p:tav tm="100000">
                                          <p:val>
                                            <p:strVal val="#ppt_y"/>
                                          </p:val>
                                        </p:tav>
                                      </p:tavLst>
                                    </p:anim>
                                  </p:childTnLst>
                                </p:cTn>
                              </p:par>
                              <p:par>
                                <p:cTn id="49" presetID="2" presetClass="entr" presetSubtype="4" fill="hold" nodeType="withEffect">
                                  <p:stCondLst>
                                    <p:cond delay="0"/>
                                  </p:stCondLst>
                                  <p:childTnLst>
                                    <p:set>
                                      <p:cBhvr>
                                        <p:cTn id="50" dur="1" fill="hold">
                                          <p:stCondLst>
                                            <p:cond delay="0"/>
                                          </p:stCondLst>
                                        </p:cTn>
                                        <p:tgtEl>
                                          <p:spTgt spid="8"/>
                                        </p:tgtEl>
                                        <p:attrNameLst>
                                          <p:attrName>style.visibility</p:attrName>
                                        </p:attrNameLst>
                                      </p:cBhvr>
                                      <p:to>
                                        <p:strVal val="visible"/>
                                      </p:to>
                                    </p:set>
                                    <p:anim calcmode="lin" valueType="num">
                                      <p:cBhvr additive="base">
                                        <p:cTn id="51" dur="500" fill="hold"/>
                                        <p:tgtEl>
                                          <p:spTgt spid="8"/>
                                        </p:tgtEl>
                                        <p:attrNameLst>
                                          <p:attrName>ppt_x</p:attrName>
                                        </p:attrNameLst>
                                      </p:cBhvr>
                                      <p:tavLst>
                                        <p:tav tm="0">
                                          <p:val>
                                            <p:strVal val="#ppt_x"/>
                                          </p:val>
                                        </p:tav>
                                        <p:tav tm="100000">
                                          <p:val>
                                            <p:strVal val="#ppt_x"/>
                                          </p:val>
                                        </p:tav>
                                      </p:tavLst>
                                    </p:anim>
                                    <p:anim calcmode="lin" valueType="num">
                                      <p:cBhvr additive="base">
                                        <p:cTn id="52" dur="500" fill="hold"/>
                                        <p:tgtEl>
                                          <p:spTgt spid="8"/>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15"/>
                                        </p:tgtEl>
                                        <p:attrNameLst>
                                          <p:attrName>style.visibility</p:attrName>
                                        </p:attrNameLst>
                                      </p:cBhvr>
                                      <p:to>
                                        <p:strVal val="visible"/>
                                      </p:to>
                                    </p:set>
                                    <p:anim calcmode="lin" valueType="num">
                                      <p:cBhvr additive="base">
                                        <p:cTn id="55" dur="500" fill="hold"/>
                                        <p:tgtEl>
                                          <p:spTgt spid="15"/>
                                        </p:tgtEl>
                                        <p:attrNameLst>
                                          <p:attrName>ppt_x</p:attrName>
                                        </p:attrNameLst>
                                      </p:cBhvr>
                                      <p:tavLst>
                                        <p:tav tm="0">
                                          <p:val>
                                            <p:strVal val="#ppt_x"/>
                                          </p:val>
                                        </p:tav>
                                        <p:tav tm="100000">
                                          <p:val>
                                            <p:strVal val="#ppt_x"/>
                                          </p:val>
                                        </p:tav>
                                      </p:tavLst>
                                    </p:anim>
                                    <p:anim calcmode="lin" valueType="num">
                                      <p:cBhvr additive="base">
                                        <p:cTn id="56"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1" grpId="0"/>
      <p:bldP spid="13" grpId="0"/>
      <p:bldP spid="14" grpId="0"/>
      <p:bldP spid="1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96175BD-BCBE-6349-B21F-0904A940A1D1}"/>
              </a:ext>
            </a:extLst>
          </p:cNvPr>
          <p:cNvSpPr>
            <a:spLocks noGrp="1"/>
          </p:cNvSpPr>
          <p:nvPr>
            <p:ph sz="quarter" idx="10"/>
          </p:nvPr>
        </p:nvSpPr>
        <p:spPr/>
        <p:txBody>
          <a:bodyPr/>
          <a:lstStyle/>
          <a:p>
            <a:r>
              <a:rPr lang="en-US" dirty="0"/>
              <a:t>AVL-Rotation (cont..,)</a:t>
            </a:r>
          </a:p>
        </p:txBody>
      </p:sp>
      <p:sp>
        <p:nvSpPr>
          <p:cNvPr id="16" name="Content Placeholder 2">
            <a:extLst>
              <a:ext uri="{FF2B5EF4-FFF2-40B4-BE49-F238E27FC236}">
                <a16:creationId xmlns:a16="http://schemas.microsoft.com/office/drawing/2014/main" id="{FB2178B6-1B2F-9D48-920E-FC5EF6B24883}"/>
              </a:ext>
            </a:extLst>
          </p:cNvPr>
          <p:cNvSpPr>
            <a:spLocks noGrp="1"/>
          </p:cNvSpPr>
          <p:nvPr>
            <p:ph idx="1"/>
          </p:nvPr>
        </p:nvSpPr>
        <p:spPr>
          <a:xfrm>
            <a:off x="457200" y="1600200"/>
            <a:ext cx="8229600" cy="4525963"/>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u="sng" dirty="0"/>
              <a:t>Right-Rotation</a:t>
            </a:r>
            <a:r>
              <a:rPr lang="en-US" dirty="0"/>
              <a:t>: Node is inserted in the left of left-subtree.</a:t>
            </a:r>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defTabSz="914400" eaLnBrk="1" fontAlgn="auto" latinLnBrk="0" hangingPunct="1">
              <a:lnSpc>
                <a:spcPct val="100000"/>
              </a:lnSpc>
              <a:spcBef>
                <a:spcPts val="0"/>
              </a:spcBef>
              <a:spcAft>
                <a:spcPts val="0"/>
              </a:spcAft>
              <a:buClrTx/>
              <a:buSzTx/>
              <a:buFontTx/>
              <a:buNone/>
              <a:tabLst/>
              <a:defRPr/>
            </a:pPr>
            <a:endParaRPr lang="en-US" dirty="0"/>
          </a:p>
        </p:txBody>
      </p:sp>
      <p:sp>
        <p:nvSpPr>
          <p:cNvPr id="17" name="Slide Number Placeholder 3">
            <a:extLst>
              <a:ext uri="{FF2B5EF4-FFF2-40B4-BE49-F238E27FC236}">
                <a16:creationId xmlns:a16="http://schemas.microsoft.com/office/drawing/2014/main" id="{DA78BB40-8AF0-B84F-AF7E-393A3FF4FA66}"/>
              </a:ext>
            </a:extLst>
          </p:cNvPr>
          <p:cNvSpPr txBox="1">
            <a:spLocks/>
          </p:cNvSpPr>
          <p:nvPr/>
        </p:nvSpPr>
        <p:spPr>
          <a:xfrm>
            <a:off x="8783053" y="6126163"/>
            <a:ext cx="611560" cy="293117"/>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Arial" pitchFamily="34" charset="0"/>
                <a:ea typeface="+mn-ea"/>
                <a:cs typeface="Arial"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7F776DB-C4B4-46F1-926D-41EFCFC3A86A}" type="slidenum">
              <a:rPr lang="en-IN" smtClean="0"/>
              <a:pPr/>
              <a:t>23</a:t>
            </a:fld>
            <a:endParaRPr lang="en-IN" dirty="0"/>
          </a:p>
        </p:txBody>
      </p:sp>
      <p:pic>
        <p:nvPicPr>
          <p:cNvPr id="18" name="Picture 17">
            <a:extLst>
              <a:ext uri="{FF2B5EF4-FFF2-40B4-BE49-F238E27FC236}">
                <a16:creationId xmlns:a16="http://schemas.microsoft.com/office/drawing/2014/main" id="{54D5D1C0-4D67-DB4E-ADC6-B09636C93A74}"/>
              </a:ext>
            </a:extLst>
          </p:cNvPr>
          <p:cNvPicPr>
            <a:picLocks noChangeAspect="1"/>
          </p:cNvPicPr>
          <p:nvPr/>
        </p:nvPicPr>
        <p:blipFill>
          <a:blip r:embed="rId2"/>
          <a:stretch>
            <a:fillRect/>
          </a:stretch>
        </p:blipFill>
        <p:spPr>
          <a:xfrm>
            <a:off x="827584" y="2852936"/>
            <a:ext cx="2508745" cy="2953845"/>
          </a:xfrm>
          <a:prstGeom prst="rect">
            <a:avLst/>
          </a:prstGeom>
        </p:spPr>
      </p:pic>
      <p:pic>
        <p:nvPicPr>
          <p:cNvPr id="19" name="Picture 18">
            <a:extLst>
              <a:ext uri="{FF2B5EF4-FFF2-40B4-BE49-F238E27FC236}">
                <a16:creationId xmlns:a16="http://schemas.microsoft.com/office/drawing/2014/main" id="{E77ACA16-C25E-FE44-8DFE-D3CD2F3A349E}"/>
              </a:ext>
            </a:extLst>
          </p:cNvPr>
          <p:cNvPicPr>
            <a:picLocks noChangeAspect="1"/>
          </p:cNvPicPr>
          <p:nvPr/>
        </p:nvPicPr>
        <p:blipFill>
          <a:blip r:embed="rId3"/>
          <a:stretch>
            <a:fillRect/>
          </a:stretch>
        </p:blipFill>
        <p:spPr>
          <a:xfrm>
            <a:off x="5621587" y="3271466"/>
            <a:ext cx="1943100" cy="2209800"/>
          </a:xfrm>
          <a:prstGeom prst="rect">
            <a:avLst/>
          </a:prstGeom>
        </p:spPr>
      </p:pic>
      <p:sp>
        <p:nvSpPr>
          <p:cNvPr id="20" name="Right Arrow 19">
            <a:extLst>
              <a:ext uri="{FF2B5EF4-FFF2-40B4-BE49-F238E27FC236}">
                <a16:creationId xmlns:a16="http://schemas.microsoft.com/office/drawing/2014/main" id="{F66B7739-1B1A-8E48-8EA8-81076C7B6C0F}"/>
              </a:ext>
            </a:extLst>
          </p:cNvPr>
          <p:cNvSpPr/>
          <p:nvPr/>
        </p:nvSpPr>
        <p:spPr>
          <a:xfrm>
            <a:off x="4118918" y="4185842"/>
            <a:ext cx="720080" cy="288032"/>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1" name="TextBox 20">
            <a:extLst>
              <a:ext uri="{FF2B5EF4-FFF2-40B4-BE49-F238E27FC236}">
                <a16:creationId xmlns:a16="http://schemas.microsoft.com/office/drawing/2014/main" id="{76CF9BDC-08BE-2D44-A7A2-5D594FF9A3CD}"/>
              </a:ext>
            </a:extLst>
          </p:cNvPr>
          <p:cNvSpPr txBox="1"/>
          <p:nvPr/>
        </p:nvSpPr>
        <p:spPr>
          <a:xfrm>
            <a:off x="2627784" y="3224958"/>
            <a:ext cx="360040" cy="369332"/>
          </a:xfrm>
          <a:prstGeom prst="rect">
            <a:avLst/>
          </a:prstGeom>
          <a:noFill/>
        </p:spPr>
        <p:txBody>
          <a:bodyPr wrap="square" rtlCol="0">
            <a:spAutoFit/>
          </a:bodyPr>
          <a:lstStyle/>
          <a:p>
            <a:r>
              <a:rPr lang="en-US" dirty="0"/>
              <a:t>3</a:t>
            </a:r>
          </a:p>
        </p:txBody>
      </p:sp>
      <p:sp>
        <p:nvSpPr>
          <p:cNvPr id="22" name="TextBox 21">
            <a:extLst>
              <a:ext uri="{FF2B5EF4-FFF2-40B4-BE49-F238E27FC236}">
                <a16:creationId xmlns:a16="http://schemas.microsoft.com/office/drawing/2014/main" id="{81087DAA-A8A7-4440-B78A-8F2994198F0D}"/>
              </a:ext>
            </a:extLst>
          </p:cNvPr>
          <p:cNvSpPr txBox="1"/>
          <p:nvPr/>
        </p:nvSpPr>
        <p:spPr>
          <a:xfrm>
            <a:off x="2087724" y="4329858"/>
            <a:ext cx="360040" cy="369332"/>
          </a:xfrm>
          <a:prstGeom prst="rect">
            <a:avLst/>
          </a:prstGeom>
          <a:noFill/>
        </p:spPr>
        <p:txBody>
          <a:bodyPr wrap="square" rtlCol="0">
            <a:spAutoFit/>
          </a:bodyPr>
          <a:lstStyle/>
          <a:p>
            <a:r>
              <a:rPr lang="en-US"/>
              <a:t>2</a:t>
            </a:r>
          </a:p>
        </p:txBody>
      </p:sp>
      <p:sp>
        <p:nvSpPr>
          <p:cNvPr id="23" name="TextBox 22">
            <a:extLst>
              <a:ext uri="{FF2B5EF4-FFF2-40B4-BE49-F238E27FC236}">
                <a16:creationId xmlns:a16="http://schemas.microsoft.com/office/drawing/2014/main" id="{1ACA804C-EF3B-E341-B83C-E8449E62E3F9}"/>
              </a:ext>
            </a:extLst>
          </p:cNvPr>
          <p:cNvSpPr txBox="1"/>
          <p:nvPr/>
        </p:nvSpPr>
        <p:spPr>
          <a:xfrm>
            <a:off x="1721916" y="5387726"/>
            <a:ext cx="360040" cy="369332"/>
          </a:xfrm>
          <a:prstGeom prst="rect">
            <a:avLst/>
          </a:prstGeom>
          <a:noFill/>
        </p:spPr>
        <p:txBody>
          <a:bodyPr wrap="square" rtlCol="0">
            <a:spAutoFit/>
          </a:bodyPr>
          <a:lstStyle/>
          <a:p>
            <a:r>
              <a:rPr lang="en-US" dirty="0"/>
              <a:t>1</a:t>
            </a:r>
          </a:p>
        </p:txBody>
      </p:sp>
      <p:sp>
        <p:nvSpPr>
          <p:cNvPr id="24" name="TextBox 23">
            <a:extLst>
              <a:ext uri="{FF2B5EF4-FFF2-40B4-BE49-F238E27FC236}">
                <a16:creationId xmlns:a16="http://schemas.microsoft.com/office/drawing/2014/main" id="{FB891203-02C4-E643-930B-894471C39825}"/>
              </a:ext>
            </a:extLst>
          </p:cNvPr>
          <p:cNvSpPr txBox="1"/>
          <p:nvPr/>
        </p:nvSpPr>
        <p:spPr>
          <a:xfrm>
            <a:off x="6876256" y="3717032"/>
            <a:ext cx="360040" cy="369332"/>
          </a:xfrm>
          <a:prstGeom prst="rect">
            <a:avLst/>
          </a:prstGeom>
          <a:noFill/>
        </p:spPr>
        <p:txBody>
          <a:bodyPr wrap="square" rtlCol="0">
            <a:spAutoFit/>
          </a:bodyPr>
          <a:lstStyle/>
          <a:p>
            <a:r>
              <a:rPr lang="en-US"/>
              <a:t>2</a:t>
            </a:r>
          </a:p>
        </p:txBody>
      </p:sp>
      <p:sp>
        <p:nvSpPr>
          <p:cNvPr id="25" name="TextBox 24">
            <a:extLst>
              <a:ext uri="{FF2B5EF4-FFF2-40B4-BE49-F238E27FC236}">
                <a16:creationId xmlns:a16="http://schemas.microsoft.com/office/drawing/2014/main" id="{F7EAD963-1AD2-534B-AB41-9F2B98E98E35}"/>
              </a:ext>
            </a:extLst>
          </p:cNvPr>
          <p:cNvSpPr txBox="1"/>
          <p:nvPr/>
        </p:nvSpPr>
        <p:spPr>
          <a:xfrm>
            <a:off x="5940152" y="5013176"/>
            <a:ext cx="360040" cy="369332"/>
          </a:xfrm>
          <a:prstGeom prst="rect">
            <a:avLst/>
          </a:prstGeom>
          <a:noFill/>
        </p:spPr>
        <p:txBody>
          <a:bodyPr wrap="square" rtlCol="0">
            <a:spAutoFit/>
          </a:bodyPr>
          <a:lstStyle/>
          <a:p>
            <a:r>
              <a:rPr lang="en-US" dirty="0"/>
              <a:t>1</a:t>
            </a:r>
          </a:p>
        </p:txBody>
      </p:sp>
      <p:sp>
        <p:nvSpPr>
          <p:cNvPr id="26" name="TextBox 25">
            <a:extLst>
              <a:ext uri="{FF2B5EF4-FFF2-40B4-BE49-F238E27FC236}">
                <a16:creationId xmlns:a16="http://schemas.microsoft.com/office/drawing/2014/main" id="{0A88540A-E4E9-084E-9421-5BA8CEE7A07E}"/>
              </a:ext>
            </a:extLst>
          </p:cNvPr>
          <p:cNvSpPr txBox="1"/>
          <p:nvPr/>
        </p:nvSpPr>
        <p:spPr>
          <a:xfrm>
            <a:off x="7236296" y="5076838"/>
            <a:ext cx="288032" cy="369332"/>
          </a:xfrm>
          <a:prstGeom prst="rect">
            <a:avLst/>
          </a:prstGeom>
          <a:noFill/>
        </p:spPr>
        <p:txBody>
          <a:bodyPr wrap="square" rtlCol="0">
            <a:spAutoFit/>
          </a:bodyPr>
          <a:lstStyle/>
          <a:p>
            <a:r>
              <a:rPr lang="en-US" dirty="0"/>
              <a:t>3</a:t>
            </a:r>
          </a:p>
        </p:txBody>
      </p:sp>
    </p:spTree>
    <p:extLst>
      <p:ext uri="{BB962C8B-B14F-4D97-AF65-F5344CB8AC3E}">
        <p14:creationId xmlns:p14="http://schemas.microsoft.com/office/powerpoint/2010/main" val="181778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ppt_x"/>
                                          </p:val>
                                        </p:tav>
                                        <p:tav tm="100000">
                                          <p:val>
                                            <p:strVal val="#ppt_x"/>
                                          </p:val>
                                        </p:tav>
                                      </p:tavLst>
                                    </p:anim>
                                    <p:anim calcmode="lin" valueType="num">
                                      <p:cBhvr additive="base">
                                        <p:cTn id="8"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anim calcmode="lin" valueType="num">
                                      <p:cBhvr additive="base">
                                        <p:cTn id="13" dur="500" fill="hold"/>
                                        <p:tgtEl>
                                          <p:spTgt spid="21"/>
                                        </p:tgtEl>
                                        <p:attrNameLst>
                                          <p:attrName>ppt_x</p:attrName>
                                        </p:attrNameLst>
                                      </p:cBhvr>
                                      <p:tavLst>
                                        <p:tav tm="0">
                                          <p:val>
                                            <p:strVal val="#ppt_x"/>
                                          </p:val>
                                        </p:tav>
                                        <p:tav tm="100000">
                                          <p:val>
                                            <p:strVal val="#ppt_x"/>
                                          </p:val>
                                        </p:tav>
                                      </p:tavLst>
                                    </p:anim>
                                    <p:anim calcmode="lin" valueType="num">
                                      <p:cBhvr additive="base">
                                        <p:cTn id="14" dur="500" fill="hold"/>
                                        <p:tgtEl>
                                          <p:spTgt spid="21"/>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22"/>
                                        </p:tgtEl>
                                        <p:attrNameLst>
                                          <p:attrName>style.visibility</p:attrName>
                                        </p:attrNameLst>
                                      </p:cBhvr>
                                      <p:to>
                                        <p:strVal val="visible"/>
                                      </p:to>
                                    </p:set>
                                    <p:anim calcmode="lin" valueType="num">
                                      <p:cBhvr additive="base">
                                        <p:cTn id="17" dur="500" fill="hold"/>
                                        <p:tgtEl>
                                          <p:spTgt spid="22"/>
                                        </p:tgtEl>
                                        <p:attrNameLst>
                                          <p:attrName>ppt_x</p:attrName>
                                        </p:attrNameLst>
                                      </p:cBhvr>
                                      <p:tavLst>
                                        <p:tav tm="0">
                                          <p:val>
                                            <p:strVal val="#ppt_x"/>
                                          </p:val>
                                        </p:tav>
                                        <p:tav tm="100000">
                                          <p:val>
                                            <p:strVal val="#ppt_x"/>
                                          </p:val>
                                        </p:tav>
                                      </p:tavLst>
                                    </p:anim>
                                    <p:anim calcmode="lin" valueType="num">
                                      <p:cBhvr additive="base">
                                        <p:cTn id="18" dur="500" fill="hold"/>
                                        <p:tgtEl>
                                          <p:spTgt spid="22"/>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23"/>
                                        </p:tgtEl>
                                        <p:attrNameLst>
                                          <p:attrName>style.visibility</p:attrName>
                                        </p:attrNameLst>
                                      </p:cBhvr>
                                      <p:to>
                                        <p:strVal val="visible"/>
                                      </p:to>
                                    </p:set>
                                    <p:anim calcmode="lin" valueType="num">
                                      <p:cBhvr additive="base">
                                        <p:cTn id="21" dur="500" fill="hold"/>
                                        <p:tgtEl>
                                          <p:spTgt spid="23"/>
                                        </p:tgtEl>
                                        <p:attrNameLst>
                                          <p:attrName>ppt_x</p:attrName>
                                        </p:attrNameLst>
                                      </p:cBhvr>
                                      <p:tavLst>
                                        <p:tav tm="0">
                                          <p:val>
                                            <p:strVal val="#ppt_x"/>
                                          </p:val>
                                        </p:tav>
                                        <p:tav tm="100000">
                                          <p:val>
                                            <p:strVal val="#ppt_x"/>
                                          </p:val>
                                        </p:tav>
                                      </p:tavLst>
                                    </p:anim>
                                    <p:anim calcmode="lin" valueType="num">
                                      <p:cBhvr additive="base">
                                        <p:cTn id="22"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20"/>
                                        </p:tgtEl>
                                        <p:attrNameLst>
                                          <p:attrName>style.visibility</p:attrName>
                                        </p:attrNameLst>
                                      </p:cBhvr>
                                      <p:to>
                                        <p:strVal val="visible"/>
                                      </p:to>
                                    </p:set>
                                    <p:anim calcmode="lin" valueType="num">
                                      <p:cBhvr additive="base">
                                        <p:cTn id="27" dur="500" fill="hold"/>
                                        <p:tgtEl>
                                          <p:spTgt spid="20"/>
                                        </p:tgtEl>
                                        <p:attrNameLst>
                                          <p:attrName>ppt_x</p:attrName>
                                        </p:attrNameLst>
                                      </p:cBhvr>
                                      <p:tavLst>
                                        <p:tav tm="0">
                                          <p:val>
                                            <p:strVal val="#ppt_x"/>
                                          </p:val>
                                        </p:tav>
                                        <p:tav tm="100000">
                                          <p:val>
                                            <p:strVal val="#ppt_x"/>
                                          </p:val>
                                        </p:tav>
                                      </p:tavLst>
                                    </p:anim>
                                    <p:anim calcmode="lin" valueType="num">
                                      <p:cBhvr additive="base">
                                        <p:cTn id="28"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19"/>
                                        </p:tgtEl>
                                        <p:attrNameLst>
                                          <p:attrName>style.visibility</p:attrName>
                                        </p:attrNameLst>
                                      </p:cBhvr>
                                      <p:to>
                                        <p:strVal val="visible"/>
                                      </p:to>
                                    </p:set>
                                    <p:anim calcmode="lin" valueType="num">
                                      <p:cBhvr additive="base">
                                        <p:cTn id="33" dur="500" fill="hold"/>
                                        <p:tgtEl>
                                          <p:spTgt spid="19"/>
                                        </p:tgtEl>
                                        <p:attrNameLst>
                                          <p:attrName>ppt_x</p:attrName>
                                        </p:attrNameLst>
                                      </p:cBhvr>
                                      <p:tavLst>
                                        <p:tav tm="0">
                                          <p:val>
                                            <p:strVal val="#ppt_x"/>
                                          </p:val>
                                        </p:tav>
                                        <p:tav tm="100000">
                                          <p:val>
                                            <p:strVal val="#ppt_x"/>
                                          </p:val>
                                        </p:tav>
                                      </p:tavLst>
                                    </p:anim>
                                    <p:anim calcmode="lin" valueType="num">
                                      <p:cBhvr additive="base">
                                        <p:cTn id="34"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6" presetClass="entr" presetSubtype="16" fill="hold" grpId="0" nodeType="clickEffect">
                                  <p:stCondLst>
                                    <p:cond delay="0"/>
                                  </p:stCondLst>
                                  <p:childTnLst>
                                    <p:set>
                                      <p:cBhvr>
                                        <p:cTn id="38" dur="1" fill="hold">
                                          <p:stCondLst>
                                            <p:cond delay="0"/>
                                          </p:stCondLst>
                                        </p:cTn>
                                        <p:tgtEl>
                                          <p:spTgt spid="24"/>
                                        </p:tgtEl>
                                        <p:attrNameLst>
                                          <p:attrName>style.visibility</p:attrName>
                                        </p:attrNameLst>
                                      </p:cBhvr>
                                      <p:to>
                                        <p:strVal val="visible"/>
                                      </p:to>
                                    </p:set>
                                    <p:animEffect transition="in" filter="circle(in)">
                                      <p:cBhvr>
                                        <p:cTn id="39" dur="2000"/>
                                        <p:tgtEl>
                                          <p:spTgt spid="24"/>
                                        </p:tgtEl>
                                      </p:cBhvr>
                                    </p:animEffect>
                                  </p:childTnLst>
                                </p:cTn>
                              </p:par>
                              <p:par>
                                <p:cTn id="40" presetID="6" presetClass="entr" presetSubtype="16" fill="hold" grpId="0" nodeType="withEffect">
                                  <p:stCondLst>
                                    <p:cond delay="0"/>
                                  </p:stCondLst>
                                  <p:childTnLst>
                                    <p:set>
                                      <p:cBhvr>
                                        <p:cTn id="41" dur="1" fill="hold">
                                          <p:stCondLst>
                                            <p:cond delay="0"/>
                                          </p:stCondLst>
                                        </p:cTn>
                                        <p:tgtEl>
                                          <p:spTgt spid="25"/>
                                        </p:tgtEl>
                                        <p:attrNameLst>
                                          <p:attrName>style.visibility</p:attrName>
                                        </p:attrNameLst>
                                      </p:cBhvr>
                                      <p:to>
                                        <p:strVal val="visible"/>
                                      </p:to>
                                    </p:set>
                                    <p:animEffect transition="in" filter="circle(in)">
                                      <p:cBhvr>
                                        <p:cTn id="42" dur="2000"/>
                                        <p:tgtEl>
                                          <p:spTgt spid="25"/>
                                        </p:tgtEl>
                                      </p:cBhvr>
                                    </p:animEffect>
                                  </p:childTnLst>
                                </p:cTn>
                              </p:par>
                              <p:par>
                                <p:cTn id="43" presetID="6" presetClass="entr" presetSubtype="16" fill="hold" grpId="0" nodeType="withEffect">
                                  <p:stCondLst>
                                    <p:cond delay="0"/>
                                  </p:stCondLst>
                                  <p:childTnLst>
                                    <p:set>
                                      <p:cBhvr>
                                        <p:cTn id="44" dur="1" fill="hold">
                                          <p:stCondLst>
                                            <p:cond delay="0"/>
                                          </p:stCondLst>
                                        </p:cTn>
                                        <p:tgtEl>
                                          <p:spTgt spid="26"/>
                                        </p:tgtEl>
                                        <p:attrNameLst>
                                          <p:attrName>style.visibility</p:attrName>
                                        </p:attrNameLst>
                                      </p:cBhvr>
                                      <p:to>
                                        <p:strVal val="visible"/>
                                      </p:to>
                                    </p:set>
                                    <p:animEffect transition="in" filter="circle(in)">
                                      <p:cBhvr>
                                        <p:cTn id="45" dur="20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p:bldP spid="22" grpId="0"/>
      <p:bldP spid="23" grpId="0"/>
      <p:bldP spid="24" grpId="0"/>
      <p:bldP spid="25" grpId="0"/>
      <p:bldP spid="2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96175BD-BCBE-6349-B21F-0904A940A1D1}"/>
              </a:ext>
            </a:extLst>
          </p:cNvPr>
          <p:cNvSpPr>
            <a:spLocks noGrp="1"/>
          </p:cNvSpPr>
          <p:nvPr>
            <p:ph sz="quarter" idx="10"/>
          </p:nvPr>
        </p:nvSpPr>
        <p:spPr/>
        <p:txBody>
          <a:bodyPr/>
          <a:lstStyle/>
          <a:p>
            <a:r>
              <a:rPr lang="en-US" dirty="0"/>
              <a:t>AVL Rotation (Double rotation)</a:t>
            </a:r>
          </a:p>
        </p:txBody>
      </p:sp>
      <p:sp>
        <p:nvSpPr>
          <p:cNvPr id="5" name="Slide Number Placeholder 4">
            <a:extLst>
              <a:ext uri="{FF2B5EF4-FFF2-40B4-BE49-F238E27FC236}">
                <a16:creationId xmlns:a16="http://schemas.microsoft.com/office/drawing/2014/main" id="{57F1C5C7-40BC-324A-9E76-20F4328CD64E}"/>
              </a:ext>
            </a:extLst>
          </p:cNvPr>
          <p:cNvSpPr>
            <a:spLocks noGrp="1"/>
          </p:cNvSpPr>
          <p:nvPr>
            <p:ph type="sldNum" sz="quarter" idx="14"/>
          </p:nvPr>
        </p:nvSpPr>
        <p:spPr/>
        <p:txBody>
          <a:bodyPr/>
          <a:lstStyle/>
          <a:p>
            <a:fld id="{BC8D7E44-7D4F-4942-A8C9-2DF6BF8399E8}" type="slidenum">
              <a:rPr lang="en-US" smtClean="0"/>
              <a:pPr/>
              <a:t>24</a:t>
            </a:fld>
            <a:endParaRPr lang="en-US" dirty="0"/>
          </a:p>
        </p:txBody>
      </p:sp>
      <p:sp>
        <p:nvSpPr>
          <p:cNvPr id="6" name="Content Placeholder 2">
            <a:extLst>
              <a:ext uri="{FF2B5EF4-FFF2-40B4-BE49-F238E27FC236}">
                <a16:creationId xmlns:a16="http://schemas.microsoft.com/office/drawing/2014/main" id="{6DE78298-6FE4-2141-882D-010352EDCF92}"/>
              </a:ext>
            </a:extLst>
          </p:cNvPr>
          <p:cNvSpPr>
            <a:spLocks noGrp="1"/>
          </p:cNvSpPr>
          <p:nvPr>
            <p:ph idx="1"/>
          </p:nvPr>
        </p:nvSpPr>
        <p:spPr>
          <a:xfrm>
            <a:off x="457200" y="1600200"/>
            <a:ext cx="8229600" cy="4525963"/>
          </a:xfrm>
        </p:spPr>
        <p:txBody>
          <a:bodyPr>
            <a:normAutofit/>
          </a:bodyPr>
          <a:lstStyle/>
          <a:p>
            <a:pPr marL="0" indent="0">
              <a:buNone/>
            </a:pPr>
            <a:r>
              <a:rPr lang="en-US" sz="2400" b="1" u="sng" dirty="0"/>
              <a:t>Left-right rotation (Double Rotation):</a:t>
            </a:r>
            <a:r>
              <a:rPr lang="en-US" sz="2400" dirty="0"/>
              <a:t> Node is inserted in the right of left-subtree and makes the tree unbalanced. </a:t>
            </a:r>
          </a:p>
          <a:p>
            <a:pPr marL="0" indent="0">
              <a:buNone/>
            </a:pPr>
            <a:endParaRPr lang="en-US" sz="2400" b="1" u="sng" dirty="0"/>
          </a:p>
        </p:txBody>
      </p:sp>
      <p:pic>
        <p:nvPicPr>
          <p:cNvPr id="8" name="Picture 7">
            <a:extLst>
              <a:ext uri="{FF2B5EF4-FFF2-40B4-BE49-F238E27FC236}">
                <a16:creationId xmlns:a16="http://schemas.microsoft.com/office/drawing/2014/main" id="{28E8908F-74ED-4847-B2F2-C2809278DB1E}"/>
              </a:ext>
            </a:extLst>
          </p:cNvPr>
          <p:cNvPicPr>
            <a:picLocks noChangeAspect="1"/>
          </p:cNvPicPr>
          <p:nvPr/>
        </p:nvPicPr>
        <p:blipFill>
          <a:blip r:embed="rId2"/>
          <a:stretch>
            <a:fillRect/>
          </a:stretch>
        </p:blipFill>
        <p:spPr>
          <a:xfrm>
            <a:off x="457200" y="2636912"/>
            <a:ext cx="2242592" cy="2951391"/>
          </a:xfrm>
          <a:prstGeom prst="rect">
            <a:avLst/>
          </a:prstGeom>
        </p:spPr>
      </p:pic>
      <p:pic>
        <p:nvPicPr>
          <p:cNvPr id="9" name="Picture 8">
            <a:extLst>
              <a:ext uri="{FF2B5EF4-FFF2-40B4-BE49-F238E27FC236}">
                <a16:creationId xmlns:a16="http://schemas.microsoft.com/office/drawing/2014/main" id="{DC42B422-1CE5-1F48-9494-93323BBF710B}"/>
              </a:ext>
            </a:extLst>
          </p:cNvPr>
          <p:cNvPicPr>
            <a:picLocks noChangeAspect="1"/>
          </p:cNvPicPr>
          <p:nvPr/>
        </p:nvPicPr>
        <p:blipFill>
          <a:blip r:embed="rId3"/>
          <a:stretch>
            <a:fillRect/>
          </a:stretch>
        </p:blipFill>
        <p:spPr>
          <a:xfrm>
            <a:off x="2915816" y="3645024"/>
            <a:ext cx="823588" cy="662657"/>
          </a:xfrm>
          <a:prstGeom prst="rect">
            <a:avLst/>
          </a:prstGeom>
        </p:spPr>
      </p:pic>
      <p:pic>
        <p:nvPicPr>
          <p:cNvPr id="10" name="Picture 9">
            <a:extLst>
              <a:ext uri="{FF2B5EF4-FFF2-40B4-BE49-F238E27FC236}">
                <a16:creationId xmlns:a16="http://schemas.microsoft.com/office/drawing/2014/main" id="{1E3A2F71-7EF2-F441-A657-3871E409D803}"/>
              </a:ext>
            </a:extLst>
          </p:cNvPr>
          <p:cNvPicPr>
            <a:picLocks noChangeAspect="1"/>
          </p:cNvPicPr>
          <p:nvPr/>
        </p:nvPicPr>
        <p:blipFill>
          <a:blip r:embed="rId4"/>
          <a:stretch>
            <a:fillRect/>
          </a:stretch>
        </p:blipFill>
        <p:spPr>
          <a:xfrm>
            <a:off x="3998112" y="2636912"/>
            <a:ext cx="1969110" cy="2951392"/>
          </a:xfrm>
          <a:prstGeom prst="rect">
            <a:avLst/>
          </a:prstGeom>
        </p:spPr>
      </p:pic>
      <p:pic>
        <p:nvPicPr>
          <p:cNvPr id="11" name="Picture 10">
            <a:extLst>
              <a:ext uri="{FF2B5EF4-FFF2-40B4-BE49-F238E27FC236}">
                <a16:creationId xmlns:a16="http://schemas.microsoft.com/office/drawing/2014/main" id="{F506EB19-D4DC-3B4D-8B1D-E84A3C9731FB}"/>
              </a:ext>
            </a:extLst>
          </p:cNvPr>
          <p:cNvPicPr>
            <a:picLocks noChangeAspect="1"/>
          </p:cNvPicPr>
          <p:nvPr/>
        </p:nvPicPr>
        <p:blipFill>
          <a:blip r:embed="rId5"/>
          <a:stretch>
            <a:fillRect/>
          </a:stretch>
        </p:blipFill>
        <p:spPr>
          <a:xfrm>
            <a:off x="6225930" y="3645024"/>
            <a:ext cx="637037" cy="662657"/>
          </a:xfrm>
          <a:prstGeom prst="rect">
            <a:avLst/>
          </a:prstGeom>
        </p:spPr>
      </p:pic>
      <p:pic>
        <p:nvPicPr>
          <p:cNvPr id="12" name="Picture 11">
            <a:extLst>
              <a:ext uri="{FF2B5EF4-FFF2-40B4-BE49-F238E27FC236}">
                <a16:creationId xmlns:a16="http://schemas.microsoft.com/office/drawing/2014/main" id="{F76AB143-B2B8-174D-97B6-593B9A8F4234}"/>
              </a:ext>
            </a:extLst>
          </p:cNvPr>
          <p:cNvPicPr>
            <a:picLocks noChangeAspect="1"/>
          </p:cNvPicPr>
          <p:nvPr/>
        </p:nvPicPr>
        <p:blipFill>
          <a:blip r:embed="rId6"/>
          <a:stretch>
            <a:fillRect/>
          </a:stretch>
        </p:blipFill>
        <p:spPr>
          <a:xfrm>
            <a:off x="7121675" y="2966702"/>
            <a:ext cx="1905000" cy="2019300"/>
          </a:xfrm>
          <a:prstGeom prst="rect">
            <a:avLst/>
          </a:prstGeom>
        </p:spPr>
      </p:pic>
      <p:sp>
        <p:nvSpPr>
          <p:cNvPr id="13" name="TextBox 12">
            <a:extLst>
              <a:ext uri="{FF2B5EF4-FFF2-40B4-BE49-F238E27FC236}">
                <a16:creationId xmlns:a16="http://schemas.microsoft.com/office/drawing/2014/main" id="{1D991F68-0D3E-524F-8CB6-27A7796EE049}"/>
              </a:ext>
            </a:extLst>
          </p:cNvPr>
          <p:cNvSpPr txBox="1"/>
          <p:nvPr/>
        </p:nvSpPr>
        <p:spPr>
          <a:xfrm>
            <a:off x="5508104" y="2966702"/>
            <a:ext cx="288032" cy="369332"/>
          </a:xfrm>
          <a:prstGeom prst="rect">
            <a:avLst/>
          </a:prstGeom>
          <a:noFill/>
        </p:spPr>
        <p:txBody>
          <a:bodyPr wrap="square" rtlCol="0">
            <a:spAutoFit/>
          </a:bodyPr>
          <a:lstStyle/>
          <a:p>
            <a:r>
              <a:rPr lang="en-US" dirty="0"/>
              <a:t>4</a:t>
            </a:r>
          </a:p>
        </p:txBody>
      </p:sp>
      <p:sp>
        <p:nvSpPr>
          <p:cNvPr id="14" name="TextBox 13">
            <a:extLst>
              <a:ext uri="{FF2B5EF4-FFF2-40B4-BE49-F238E27FC236}">
                <a16:creationId xmlns:a16="http://schemas.microsoft.com/office/drawing/2014/main" id="{1668E3F3-4425-874F-9B68-AA1A6B87F755}"/>
              </a:ext>
            </a:extLst>
          </p:cNvPr>
          <p:cNvSpPr txBox="1"/>
          <p:nvPr/>
        </p:nvSpPr>
        <p:spPr>
          <a:xfrm>
            <a:off x="5188473" y="4027947"/>
            <a:ext cx="288032" cy="369332"/>
          </a:xfrm>
          <a:prstGeom prst="rect">
            <a:avLst/>
          </a:prstGeom>
          <a:noFill/>
        </p:spPr>
        <p:txBody>
          <a:bodyPr wrap="square" rtlCol="0">
            <a:spAutoFit/>
          </a:bodyPr>
          <a:lstStyle/>
          <a:p>
            <a:r>
              <a:rPr lang="en-US" dirty="0"/>
              <a:t>3</a:t>
            </a:r>
          </a:p>
        </p:txBody>
      </p:sp>
      <p:sp>
        <p:nvSpPr>
          <p:cNvPr id="15" name="TextBox 14">
            <a:extLst>
              <a:ext uri="{FF2B5EF4-FFF2-40B4-BE49-F238E27FC236}">
                <a16:creationId xmlns:a16="http://schemas.microsoft.com/office/drawing/2014/main" id="{8710065B-B775-1342-B120-68656EC6E223}"/>
              </a:ext>
            </a:extLst>
          </p:cNvPr>
          <p:cNvSpPr txBox="1"/>
          <p:nvPr/>
        </p:nvSpPr>
        <p:spPr>
          <a:xfrm>
            <a:off x="4882462" y="4986002"/>
            <a:ext cx="337610" cy="369332"/>
          </a:xfrm>
          <a:prstGeom prst="rect">
            <a:avLst/>
          </a:prstGeom>
          <a:noFill/>
        </p:spPr>
        <p:txBody>
          <a:bodyPr wrap="square" rtlCol="0">
            <a:spAutoFit/>
          </a:bodyPr>
          <a:lstStyle/>
          <a:p>
            <a:r>
              <a:rPr lang="en-US" dirty="0"/>
              <a:t>2</a:t>
            </a:r>
          </a:p>
        </p:txBody>
      </p:sp>
    </p:spTree>
    <p:extLst>
      <p:ext uri="{BB962C8B-B14F-4D97-AF65-F5344CB8AC3E}">
        <p14:creationId xmlns:p14="http://schemas.microsoft.com/office/powerpoint/2010/main" val="1269228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ppt_x"/>
                                          </p:val>
                                        </p:tav>
                                        <p:tav tm="100000">
                                          <p:val>
                                            <p:strVal val="#ppt_x"/>
                                          </p:val>
                                        </p:tav>
                                      </p:tavLst>
                                    </p:anim>
                                    <p:anim calcmode="lin" valueType="num">
                                      <p:cBhvr additive="base">
                                        <p:cTn id="2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anim calcmode="lin" valueType="num">
                                      <p:cBhvr additive="base">
                                        <p:cTn id="25" dur="500" fill="hold"/>
                                        <p:tgtEl>
                                          <p:spTgt spid="14"/>
                                        </p:tgtEl>
                                        <p:attrNameLst>
                                          <p:attrName>ppt_x</p:attrName>
                                        </p:attrNameLst>
                                      </p:cBhvr>
                                      <p:tavLst>
                                        <p:tav tm="0">
                                          <p:val>
                                            <p:strVal val="#ppt_x"/>
                                          </p:val>
                                        </p:tav>
                                        <p:tav tm="100000">
                                          <p:val>
                                            <p:strVal val="#ppt_x"/>
                                          </p:val>
                                        </p:tav>
                                      </p:tavLst>
                                    </p:anim>
                                    <p:anim calcmode="lin" valueType="num">
                                      <p:cBhvr additive="base">
                                        <p:cTn id="26" dur="500" fill="hold"/>
                                        <p:tgtEl>
                                          <p:spTgt spid="14"/>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anim calcmode="lin" valueType="num">
                                      <p:cBhvr additive="base">
                                        <p:cTn id="29" dur="500" fill="hold"/>
                                        <p:tgtEl>
                                          <p:spTgt spid="13"/>
                                        </p:tgtEl>
                                        <p:attrNameLst>
                                          <p:attrName>ppt_x</p:attrName>
                                        </p:attrNameLst>
                                      </p:cBhvr>
                                      <p:tavLst>
                                        <p:tav tm="0">
                                          <p:val>
                                            <p:strVal val="#ppt_x"/>
                                          </p:val>
                                        </p:tav>
                                        <p:tav tm="100000">
                                          <p:val>
                                            <p:strVal val="#ppt_x"/>
                                          </p:val>
                                        </p:tav>
                                      </p:tavLst>
                                    </p:anim>
                                    <p:anim calcmode="lin" valueType="num">
                                      <p:cBhvr additive="base">
                                        <p:cTn id="30" dur="500" fill="hold"/>
                                        <p:tgtEl>
                                          <p:spTgt spid="13"/>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anim calcmode="lin" valueType="num">
                                      <p:cBhvr additive="base">
                                        <p:cTn id="33" dur="500" fill="hold"/>
                                        <p:tgtEl>
                                          <p:spTgt spid="15"/>
                                        </p:tgtEl>
                                        <p:attrNameLst>
                                          <p:attrName>ppt_x</p:attrName>
                                        </p:attrNameLst>
                                      </p:cBhvr>
                                      <p:tavLst>
                                        <p:tav tm="0">
                                          <p:val>
                                            <p:strVal val="#ppt_x"/>
                                          </p:val>
                                        </p:tav>
                                        <p:tav tm="100000">
                                          <p:val>
                                            <p:strVal val="#ppt_x"/>
                                          </p:val>
                                        </p:tav>
                                      </p:tavLst>
                                    </p:anim>
                                    <p:anim calcmode="lin" valueType="num">
                                      <p:cBhvr additive="base">
                                        <p:cTn id="34"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11"/>
                                        </p:tgtEl>
                                        <p:attrNameLst>
                                          <p:attrName>style.visibility</p:attrName>
                                        </p:attrNameLst>
                                      </p:cBhvr>
                                      <p:to>
                                        <p:strVal val="visible"/>
                                      </p:to>
                                    </p:set>
                                    <p:anim calcmode="lin" valueType="num">
                                      <p:cBhvr additive="base">
                                        <p:cTn id="39" dur="500" fill="hold"/>
                                        <p:tgtEl>
                                          <p:spTgt spid="11"/>
                                        </p:tgtEl>
                                        <p:attrNameLst>
                                          <p:attrName>ppt_x</p:attrName>
                                        </p:attrNameLst>
                                      </p:cBhvr>
                                      <p:tavLst>
                                        <p:tav tm="0">
                                          <p:val>
                                            <p:strVal val="#ppt_x"/>
                                          </p:val>
                                        </p:tav>
                                        <p:tav tm="100000">
                                          <p:val>
                                            <p:strVal val="#ppt_x"/>
                                          </p:val>
                                        </p:tav>
                                      </p:tavLst>
                                    </p:anim>
                                    <p:anim calcmode="lin" valueType="num">
                                      <p:cBhvr additive="base">
                                        <p:cTn id="40"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nodeType="clickEffect">
                                  <p:stCondLst>
                                    <p:cond delay="0"/>
                                  </p:stCondLst>
                                  <p:childTnLst>
                                    <p:set>
                                      <p:cBhvr>
                                        <p:cTn id="44" dur="1" fill="hold">
                                          <p:stCondLst>
                                            <p:cond delay="0"/>
                                          </p:stCondLst>
                                        </p:cTn>
                                        <p:tgtEl>
                                          <p:spTgt spid="12"/>
                                        </p:tgtEl>
                                        <p:attrNameLst>
                                          <p:attrName>style.visibility</p:attrName>
                                        </p:attrNameLst>
                                      </p:cBhvr>
                                      <p:to>
                                        <p:strVal val="visible"/>
                                      </p:to>
                                    </p:set>
                                    <p:anim calcmode="lin" valueType="num">
                                      <p:cBhvr additive="base">
                                        <p:cTn id="45" dur="500" fill="hold"/>
                                        <p:tgtEl>
                                          <p:spTgt spid="12"/>
                                        </p:tgtEl>
                                        <p:attrNameLst>
                                          <p:attrName>ppt_x</p:attrName>
                                        </p:attrNameLst>
                                      </p:cBhvr>
                                      <p:tavLst>
                                        <p:tav tm="0">
                                          <p:val>
                                            <p:strVal val="#ppt_x"/>
                                          </p:val>
                                        </p:tav>
                                        <p:tav tm="100000">
                                          <p:val>
                                            <p:strVal val="#ppt_x"/>
                                          </p:val>
                                        </p:tav>
                                      </p:tavLst>
                                    </p:anim>
                                    <p:anim calcmode="lin" valueType="num">
                                      <p:cBhvr additive="base">
                                        <p:cTn id="46"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96175BD-BCBE-6349-B21F-0904A940A1D1}"/>
              </a:ext>
            </a:extLst>
          </p:cNvPr>
          <p:cNvSpPr>
            <a:spLocks noGrp="1"/>
          </p:cNvSpPr>
          <p:nvPr>
            <p:ph sz="quarter" idx="10"/>
          </p:nvPr>
        </p:nvSpPr>
        <p:spPr/>
        <p:txBody>
          <a:bodyPr/>
          <a:lstStyle/>
          <a:p>
            <a:r>
              <a:rPr lang="en-US" dirty="0"/>
              <a:t>AVL Rotation (Double rotation) cont..,</a:t>
            </a:r>
          </a:p>
        </p:txBody>
      </p:sp>
      <p:sp>
        <p:nvSpPr>
          <p:cNvPr id="5" name="Slide Number Placeholder 4">
            <a:extLst>
              <a:ext uri="{FF2B5EF4-FFF2-40B4-BE49-F238E27FC236}">
                <a16:creationId xmlns:a16="http://schemas.microsoft.com/office/drawing/2014/main" id="{57F1C5C7-40BC-324A-9E76-20F4328CD64E}"/>
              </a:ext>
            </a:extLst>
          </p:cNvPr>
          <p:cNvSpPr>
            <a:spLocks noGrp="1"/>
          </p:cNvSpPr>
          <p:nvPr>
            <p:ph type="sldNum" sz="quarter" idx="14"/>
          </p:nvPr>
        </p:nvSpPr>
        <p:spPr/>
        <p:txBody>
          <a:bodyPr/>
          <a:lstStyle/>
          <a:p>
            <a:fld id="{BC8D7E44-7D4F-4942-A8C9-2DF6BF8399E8}" type="slidenum">
              <a:rPr lang="en-US" smtClean="0"/>
              <a:pPr/>
              <a:t>25</a:t>
            </a:fld>
            <a:endParaRPr lang="en-US" dirty="0"/>
          </a:p>
        </p:txBody>
      </p:sp>
      <p:sp>
        <p:nvSpPr>
          <p:cNvPr id="6" name="Content Placeholder 2">
            <a:extLst>
              <a:ext uri="{FF2B5EF4-FFF2-40B4-BE49-F238E27FC236}">
                <a16:creationId xmlns:a16="http://schemas.microsoft.com/office/drawing/2014/main" id="{D4DD754B-946C-DD49-AFF5-B20F7B8AB9F2}"/>
              </a:ext>
            </a:extLst>
          </p:cNvPr>
          <p:cNvSpPr>
            <a:spLocks noGrp="1"/>
          </p:cNvSpPr>
          <p:nvPr>
            <p:ph idx="1"/>
          </p:nvPr>
        </p:nvSpPr>
        <p:spPr>
          <a:xfrm>
            <a:off x="457200" y="1600200"/>
            <a:ext cx="8229600" cy="4525963"/>
          </a:xfrm>
        </p:spPr>
        <p:txBody>
          <a:bodyPr>
            <a:norm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2400" b="1" u="sng" dirty="0"/>
              <a:t>Right-Left Rotation: </a:t>
            </a:r>
            <a:r>
              <a:rPr lang="en-US" sz="2400" dirty="0"/>
              <a:t> Node is inserted in the left of right subtree and make the tree unbalanced.</a:t>
            </a:r>
          </a:p>
          <a:p>
            <a:pPr marL="0" marR="0" lvl="0" indent="0" defTabSz="914400" eaLnBrk="1" fontAlgn="auto" latinLnBrk="0" hangingPunct="1">
              <a:lnSpc>
                <a:spcPct val="100000"/>
              </a:lnSpc>
              <a:spcBef>
                <a:spcPts val="0"/>
              </a:spcBef>
              <a:spcAft>
                <a:spcPts val="0"/>
              </a:spcAft>
              <a:buClrTx/>
              <a:buSzTx/>
              <a:buFontTx/>
              <a:buNone/>
              <a:tabLst/>
              <a:defRPr/>
            </a:pPr>
            <a:endParaRPr lang="en-US" sz="2400" b="1" u="sng" dirty="0"/>
          </a:p>
        </p:txBody>
      </p:sp>
      <p:pic>
        <p:nvPicPr>
          <p:cNvPr id="8" name="Picture 7">
            <a:extLst>
              <a:ext uri="{FF2B5EF4-FFF2-40B4-BE49-F238E27FC236}">
                <a16:creationId xmlns:a16="http://schemas.microsoft.com/office/drawing/2014/main" id="{C7059898-D14D-8B46-AF02-612C72E5C6E2}"/>
              </a:ext>
            </a:extLst>
          </p:cNvPr>
          <p:cNvPicPr>
            <a:picLocks noChangeAspect="1"/>
          </p:cNvPicPr>
          <p:nvPr/>
        </p:nvPicPr>
        <p:blipFill>
          <a:blip r:embed="rId2"/>
          <a:stretch>
            <a:fillRect/>
          </a:stretch>
        </p:blipFill>
        <p:spPr>
          <a:xfrm>
            <a:off x="559036" y="2492896"/>
            <a:ext cx="1473200" cy="2260600"/>
          </a:xfrm>
          <a:prstGeom prst="rect">
            <a:avLst/>
          </a:prstGeom>
        </p:spPr>
      </p:pic>
      <p:sp>
        <p:nvSpPr>
          <p:cNvPr id="9" name="TextBox 8">
            <a:extLst>
              <a:ext uri="{FF2B5EF4-FFF2-40B4-BE49-F238E27FC236}">
                <a16:creationId xmlns:a16="http://schemas.microsoft.com/office/drawing/2014/main" id="{37A1CE9B-5573-4E4A-BAEF-2E5F2B76386B}"/>
              </a:ext>
            </a:extLst>
          </p:cNvPr>
          <p:cNvSpPr txBox="1"/>
          <p:nvPr/>
        </p:nvSpPr>
        <p:spPr>
          <a:xfrm>
            <a:off x="1043608" y="4221088"/>
            <a:ext cx="464115" cy="369332"/>
          </a:xfrm>
          <a:prstGeom prst="rect">
            <a:avLst/>
          </a:prstGeom>
          <a:noFill/>
        </p:spPr>
        <p:txBody>
          <a:bodyPr wrap="square" rtlCol="0">
            <a:spAutoFit/>
          </a:bodyPr>
          <a:lstStyle/>
          <a:p>
            <a:r>
              <a:rPr lang="en-US" dirty="0"/>
              <a:t>4</a:t>
            </a:r>
          </a:p>
        </p:txBody>
      </p:sp>
      <p:pic>
        <p:nvPicPr>
          <p:cNvPr id="10" name="Picture 9">
            <a:extLst>
              <a:ext uri="{FF2B5EF4-FFF2-40B4-BE49-F238E27FC236}">
                <a16:creationId xmlns:a16="http://schemas.microsoft.com/office/drawing/2014/main" id="{7BD9B245-CA54-AD4F-932B-692EB936C399}"/>
              </a:ext>
            </a:extLst>
          </p:cNvPr>
          <p:cNvPicPr>
            <a:picLocks noChangeAspect="1"/>
          </p:cNvPicPr>
          <p:nvPr/>
        </p:nvPicPr>
        <p:blipFill>
          <a:blip r:embed="rId3"/>
          <a:stretch>
            <a:fillRect/>
          </a:stretch>
        </p:blipFill>
        <p:spPr>
          <a:xfrm>
            <a:off x="2221793" y="3113881"/>
            <a:ext cx="673100" cy="749300"/>
          </a:xfrm>
          <a:prstGeom prst="rect">
            <a:avLst/>
          </a:prstGeom>
        </p:spPr>
      </p:pic>
      <p:pic>
        <p:nvPicPr>
          <p:cNvPr id="11" name="Picture 10">
            <a:extLst>
              <a:ext uri="{FF2B5EF4-FFF2-40B4-BE49-F238E27FC236}">
                <a16:creationId xmlns:a16="http://schemas.microsoft.com/office/drawing/2014/main" id="{9FD7251F-70C7-6E43-B58E-B49EB4E92DAC}"/>
              </a:ext>
            </a:extLst>
          </p:cNvPr>
          <p:cNvPicPr>
            <a:picLocks noChangeAspect="1"/>
          </p:cNvPicPr>
          <p:nvPr/>
        </p:nvPicPr>
        <p:blipFill>
          <a:blip r:embed="rId4"/>
          <a:stretch>
            <a:fillRect/>
          </a:stretch>
        </p:blipFill>
        <p:spPr>
          <a:xfrm>
            <a:off x="3170871" y="2698120"/>
            <a:ext cx="1587500" cy="1892300"/>
          </a:xfrm>
          <a:prstGeom prst="rect">
            <a:avLst/>
          </a:prstGeom>
        </p:spPr>
      </p:pic>
      <p:pic>
        <p:nvPicPr>
          <p:cNvPr id="12" name="Picture 11">
            <a:extLst>
              <a:ext uri="{FF2B5EF4-FFF2-40B4-BE49-F238E27FC236}">
                <a16:creationId xmlns:a16="http://schemas.microsoft.com/office/drawing/2014/main" id="{5E368428-83C6-9A4D-832C-0E092632DF9F}"/>
              </a:ext>
            </a:extLst>
          </p:cNvPr>
          <p:cNvPicPr>
            <a:picLocks noChangeAspect="1"/>
          </p:cNvPicPr>
          <p:nvPr/>
        </p:nvPicPr>
        <p:blipFill>
          <a:blip r:embed="rId5"/>
          <a:stretch>
            <a:fillRect/>
          </a:stretch>
        </p:blipFill>
        <p:spPr>
          <a:xfrm>
            <a:off x="5165731" y="3113881"/>
            <a:ext cx="774936" cy="749300"/>
          </a:xfrm>
          <a:prstGeom prst="rect">
            <a:avLst/>
          </a:prstGeom>
        </p:spPr>
      </p:pic>
      <p:pic>
        <p:nvPicPr>
          <p:cNvPr id="13" name="Picture 12">
            <a:extLst>
              <a:ext uri="{FF2B5EF4-FFF2-40B4-BE49-F238E27FC236}">
                <a16:creationId xmlns:a16="http://schemas.microsoft.com/office/drawing/2014/main" id="{32384612-D94D-B94B-818F-3C54C5E12E32}"/>
              </a:ext>
            </a:extLst>
          </p:cNvPr>
          <p:cNvPicPr>
            <a:picLocks noChangeAspect="1"/>
          </p:cNvPicPr>
          <p:nvPr/>
        </p:nvPicPr>
        <p:blipFill>
          <a:blip r:embed="rId6"/>
          <a:stretch>
            <a:fillRect/>
          </a:stretch>
        </p:blipFill>
        <p:spPr>
          <a:xfrm>
            <a:off x="6421519" y="2677046"/>
            <a:ext cx="1854200" cy="1892300"/>
          </a:xfrm>
          <a:prstGeom prst="rect">
            <a:avLst/>
          </a:prstGeom>
        </p:spPr>
      </p:pic>
      <p:sp>
        <p:nvSpPr>
          <p:cNvPr id="14" name="TextBox 13">
            <a:extLst>
              <a:ext uri="{FF2B5EF4-FFF2-40B4-BE49-F238E27FC236}">
                <a16:creationId xmlns:a16="http://schemas.microsoft.com/office/drawing/2014/main" id="{7DFBF470-BD71-654E-9070-D4CDEA2E79C4}"/>
              </a:ext>
            </a:extLst>
          </p:cNvPr>
          <p:cNvSpPr txBox="1"/>
          <p:nvPr/>
        </p:nvSpPr>
        <p:spPr>
          <a:xfrm>
            <a:off x="3170871" y="2852936"/>
            <a:ext cx="321009" cy="369332"/>
          </a:xfrm>
          <a:prstGeom prst="rect">
            <a:avLst/>
          </a:prstGeom>
          <a:noFill/>
        </p:spPr>
        <p:txBody>
          <a:bodyPr wrap="square" rtlCol="0">
            <a:spAutoFit/>
          </a:bodyPr>
          <a:lstStyle/>
          <a:p>
            <a:r>
              <a:rPr lang="en-US"/>
              <a:t>3</a:t>
            </a:r>
          </a:p>
        </p:txBody>
      </p:sp>
      <p:sp>
        <p:nvSpPr>
          <p:cNvPr id="15" name="TextBox 14">
            <a:extLst>
              <a:ext uri="{FF2B5EF4-FFF2-40B4-BE49-F238E27FC236}">
                <a16:creationId xmlns:a16="http://schemas.microsoft.com/office/drawing/2014/main" id="{E987F237-1FBA-AF4B-9F48-94552B89F7DE}"/>
              </a:ext>
            </a:extLst>
          </p:cNvPr>
          <p:cNvSpPr txBox="1"/>
          <p:nvPr/>
        </p:nvSpPr>
        <p:spPr>
          <a:xfrm>
            <a:off x="3778561" y="3717032"/>
            <a:ext cx="217375" cy="369332"/>
          </a:xfrm>
          <a:prstGeom prst="rect">
            <a:avLst/>
          </a:prstGeom>
          <a:noFill/>
        </p:spPr>
        <p:txBody>
          <a:bodyPr wrap="square" rtlCol="0">
            <a:spAutoFit/>
          </a:bodyPr>
          <a:lstStyle/>
          <a:p>
            <a:r>
              <a:rPr lang="en-US" dirty="0"/>
              <a:t>4</a:t>
            </a:r>
          </a:p>
        </p:txBody>
      </p:sp>
      <p:sp>
        <p:nvSpPr>
          <p:cNvPr id="16" name="TextBox 15">
            <a:extLst>
              <a:ext uri="{FF2B5EF4-FFF2-40B4-BE49-F238E27FC236}">
                <a16:creationId xmlns:a16="http://schemas.microsoft.com/office/drawing/2014/main" id="{41E31E9E-1B71-7F41-A02B-C0A9DAF5C5D5}"/>
              </a:ext>
            </a:extLst>
          </p:cNvPr>
          <p:cNvSpPr txBox="1"/>
          <p:nvPr/>
        </p:nvSpPr>
        <p:spPr>
          <a:xfrm>
            <a:off x="4064688" y="4221088"/>
            <a:ext cx="238386" cy="369332"/>
          </a:xfrm>
          <a:prstGeom prst="rect">
            <a:avLst/>
          </a:prstGeom>
          <a:noFill/>
        </p:spPr>
        <p:txBody>
          <a:bodyPr wrap="square" rtlCol="0">
            <a:spAutoFit/>
          </a:bodyPr>
          <a:lstStyle/>
          <a:p>
            <a:r>
              <a:rPr lang="en-US" dirty="0"/>
              <a:t>5</a:t>
            </a:r>
          </a:p>
        </p:txBody>
      </p:sp>
    </p:spTree>
    <p:extLst>
      <p:ext uri="{BB962C8B-B14F-4D97-AF65-F5344CB8AC3E}">
        <p14:creationId xmlns:p14="http://schemas.microsoft.com/office/powerpoint/2010/main" val="3380781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ppt_x"/>
                                          </p:val>
                                        </p:tav>
                                        <p:tav tm="100000">
                                          <p:val>
                                            <p:strVal val="#ppt_x"/>
                                          </p:val>
                                        </p:tav>
                                      </p:tavLst>
                                    </p:anim>
                                    <p:anim calcmode="lin" valueType="num">
                                      <p:cBhvr additive="base">
                                        <p:cTn id="2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anim calcmode="lin" valueType="num">
                                      <p:cBhvr additive="base">
                                        <p:cTn id="25" dur="500" fill="hold"/>
                                        <p:tgtEl>
                                          <p:spTgt spid="11"/>
                                        </p:tgtEl>
                                        <p:attrNameLst>
                                          <p:attrName>ppt_x</p:attrName>
                                        </p:attrNameLst>
                                      </p:cBhvr>
                                      <p:tavLst>
                                        <p:tav tm="0">
                                          <p:val>
                                            <p:strVal val="#ppt_x"/>
                                          </p:val>
                                        </p:tav>
                                        <p:tav tm="100000">
                                          <p:val>
                                            <p:strVal val="#ppt_x"/>
                                          </p:val>
                                        </p:tav>
                                      </p:tavLst>
                                    </p:anim>
                                    <p:anim calcmode="lin" valueType="num">
                                      <p:cBhvr additive="base">
                                        <p:cTn id="26"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anim calcmode="lin" valueType="num">
                                      <p:cBhvr additive="base">
                                        <p:cTn id="31" dur="500" fill="hold"/>
                                        <p:tgtEl>
                                          <p:spTgt spid="14"/>
                                        </p:tgtEl>
                                        <p:attrNameLst>
                                          <p:attrName>ppt_x</p:attrName>
                                        </p:attrNameLst>
                                      </p:cBhvr>
                                      <p:tavLst>
                                        <p:tav tm="0">
                                          <p:val>
                                            <p:strVal val="#ppt_x"/>
                                          </p:val>
                                        </p:tav>
                                        <p:tav tm="100000">
                                          <p:val>
                                            <p:strVal val="#ppt_x"/>
                                          </p:val>
                                        </p:tav>
                                      </p:tavLst>
                                    </p:anim>
                                    <p:anim calcmode="lin" valueType="num">
                                      <p:cBhvr additive="base">
                                        <p:cTn id="32" dur="500" fill="hold"/>
                                        <p:tgtEl>
                                          <p:spTgt spid="14"/>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5"/>
                                        </p:tgtEl>
                                        <p:attrNameLst>
                                          <p:attrName>style.visibility</p:attrName>
                                        </p:attrNameLst>
                                      </p:cBhvr>
                                      <p:to>
                                        <p:strVal val="visible"/>
                                      </p:to>
                                    </p:set>
                                    <p:anim calcmode="lin" valueType="num">
                                      <p:cBhvr additive="base">
                                        <p:cTn id="35" dur="500" fill="hold"/>
                                        <p:tgtEl>
                                          <p:spTgt spid="15"/>
                                        </p:tgtEl>
                                        <p:attrNameLst>
                                          <p:attrName>ppt_x</p:attrName>
                                        </p:attrNameLst>
                                      </p:cBhvr>
                                      <p:tavLst>
                                        <p:tav tm="0">
                                          <p:val>
                                            <p:strVal val="#ppt_x"/>
                                          </p:val>
                                        </p:tav>
                                        <p:tav tm="100000">
                                          <p:val>
                                            <p:strVal val="#ppt_x"/>
                                          </p:val>
                                        </p:tav>
                                      </p:tavLst>
                                    </p:anim>
                                    <p:anim calcmode="lin" valueType="num">
                                      <p:cBhvr additive="base">
                                        <p:cTn id="36" dur="500" fill="hold"/>
                                        <p:tgtEl>
                                          <p:spTgt spid="15"/>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6"/>
                                        </p:tgtEl>
                                        <p:attrNameLst>
                                          <p:attrName>style.visibility</p:attrName>
                                        </p:attrNameLst>
                                      </p:cBhvr>
                                      <p:to>
                                        <p:strVal val="visible"/>
                                      </p:to>
                                    </p:set>
                                    <p:anim calcmode="lin" valueType="num">
                                      <p:cBhvr additive="base">
                                        <p:cTn id="39" dur="500" fill="hold"/>
                                        <p:tgtEl>
                                          <p:spTgt spid="16"/>
                                        </p:tgtEl>
                                        <p:attrNameLst>
                                          <p:attrName>ppt_x</p:attrName>
                                        </p:attrNameLst>
                                      </p:cBhvr>
                                      <p:tavLst>
                                        <p:tav tm="0">
                                          <p:val>
                                            <p:strVal val="#ppt_x"/>
                                          </p:val>
                                        </p:tav>
                                        <p:tav tm="100000">
                                          <p:val>
                                            <p:strVal val="#ppt_x"/>
                                          </p:val>
                                        </p:tav>
                                      </p:tavLst>
                                    </p:anim>
                                    <p:anim calcmode="lin" valueType="num">
                                      <p:cBhvr additive="base">
                                        <p:cTn id="40"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nodeType="clickEffect">
                                  <p:stCondLst>
                                    <p:cond delay="0"/>
                                  </p:stCondLst>
                                  <p:childTnLst>
                                    <p:set>
                                      <p:cBhvr>
                                        <p:cTn id="44" dur="1" fill="hold">
                                          <p:stCondLst>
                                            <p:cond delay="0"/>
                                          </p:stCondLst>
                                        </p:cTn>
                                        <p:tgtEl>
                                          <p:spTgt spid="12"/>
                                        </p:tgtEl>
                                        <p:attrNameLst>
                                          <p:attrName>style.visibility</p:attrName>
                                        </p:attrNameLst>
                                      </p:cBhvr>
                                      <p:to>
                                        <p:strVal val="visible"/>
                                      </p:to>
                                    </p:set>
                                    <p:anim calcmode="lin" valueType="num">
                                      <p:cBhvr additive="base">
                                        <p:cTn id="45" dur="500" fill="hold"/>
                                        <p:tgtEl>
                                          <p:spTgt spid="12"/>
                                        </p:tgtEl>
                                        <p:attrNameLst>
                                          <p:attrName>ppt_x</p:attrName>
                                        </p:attrNameLst>
                                      </p:cBhvr>
                                      <p:tavLst>
                                        <p:tav tm="0">
                                          <p:val>
                                            <p:strVal val="#ppt_x"/>
                                          </p:val>
                                        </p:tav>
                                        <p:tav tm="100000">
                                          <p:val>
                                            <p:strVal val="#ppt_x"/>
                                          </p:val>
                                        </p:tav>
                                      </p:tavLst>
                                    </p:anim>
                                    <p:anim calcmode="lin" valueType="num">
                                      <p:cBhvr additive="base">
                                        <p:cTn id="46"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nodeType="clickEffect">
                                  <p:stCondLst>
                                    <p:cond delay="0"/>
                                  </p:stCondLst>
                                  <p:childTnLst>
                                    <p:set>
                                      <p:cBhvr>
                                        <p:cTn id="50" dur="1" fill="hold">
                                          <p:stCondLst>
                                            <p:cond delay="0"/>
                                          </p:stCondLst>
                                        </p:cTn>
                                        <p:tgtEl>
                                          <p:spTgt spid="13"/>
                                        </p:tgtEl>
                                        <p:attrNameLst>
                                          <p:attrName>style.visibility</p:attrName>
                                        </p:attrNameLst>
                                      </p:cBhvr>
                                      <p:to>
                                        <p:strVal val="visible"/>
                                      </p:to>
                                    </p:set>
                                    <p:anim calcmode="lin" valueType="num">
                                      <p:cBhvr additive="base">
                                        <p:cTn id="51" dur="500" fill="hold"/>
                                        <p:tgtEl>
                                          <p:spTgt spid="13"/>
                                        </p:tgtEl>
                                        <p:attrNameLst>
                                          <p:attrName>ppt_x</p:attrName>
                                        </p:attrNameLst>
                                      </p:cBhvr>
                                      <p:tavLst>
                                        <p:tav tm="0">
                                          <p:val>
                                            <p:strVal val="#ppt_x"/>
                                          </p:val>
                                        </p:tav>
                                        <p:tav tm="100000">
                                          <p:val>
                                            <p:strVal val="#ppt_x"/>
                                          </p:val>
                                        </p:tav>
                                      </p:tavLst>
                                    </p:anim>
                                    <p:anim calcmode="lin" valueType="num">
                                      <p:cBhvr additive="base">
                                        <p:cTn id="52"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4" grpId="0"/>
      <p:bldP spid="15" grpId="0"/>
      <p:bldP spid="16"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FB308AC2-B446-8141-BA78-2871AD63C2DA}"/>
              </a:ext>
            </a:extLst>
          </p:cNvPr>
          <p:cNvSpPr>
            <a:spLocks noGrp="1"/>
          </p:cNvSpPr>
          <p:nvPr>
            <p:ph type="sldNum" sz="quarter" idx="14"/>
          </p:nvPr>
        </p:nvSpPr>
        <p:spPr/>
        <p:txBody>
          <a:bodyPr/>
          <a:lstStyle/>
          <a:p>
            <a:fld id="{BC8D7E44-7D4F-4942-A8C9-2DF6BF8399E8}" type="slidenum">
              <a:rPr lang="en-US" smtClean="0"/>
              <a:pPr/>
              <a:t>26</a:t>
            </a:fld>
            <a:endParaRPr lang="en-US" dirty="0"/>
          </a:p>
        </p:txBody>
      </p:sp>
      <mc:AlternateContent xmlns:mc="http://schemas.openxmlformats.org/markup-compatibility/2006" xmlns:p14="http://schemas.microsoft.com/office/powerpoint/2010/main">
        <mc:Choice Requires="p14">
          <p:contentPart p14:bwMode="auto" r:id="rId2">
            <p14:nvContentPartPr>
              <p14:cNvPr id="17" name="Ink 18">
                <a:extLst>
                  <a:ext uri="{FF2B5EF4-FFF2-40B4-BE49-F238E27FC236}">
                    <a16:creationId xmlns:a16="http://schemas.microsoft.com/office/drawing/2014/main" id="{5305ECEA-24B7-0F41-B67C-DA0263813FDC}"/>
                  </a:ext>
                </a:extLst>
              </p14:cNvPr>
              <p14:cNvContentPartPr/>
              <p14:nvPr/>
            </p14:nvContentPartPr>
            <p14:xfrm>
              <a:off x="1910502" y="467567"/>
              <a:ext cx="623880" cy="621360"/>
            </p14:xfrm>
          </p:contentPart>
        </mc:Choice>
        <mc:Fallback xmlns="">
          <p:pic>
            <p:nvPicPr>
              <p:cNvPr id="17" name="Ink 18">
                <a:extLst>
                  <a:ext uri="{FF2B5EF4-FFF2-40B4-BE49-F238E27FC236}">
                    <a16:creationId xmlns:a16="http://schemas.microsoft.com/office/drawing/2014/main" id="{5305ECEA-24B7-0F41-B67C-DA0263813FDC}"/>
                  </a:ext>
                </a:extLst>
              </p:cNvPr>
              <p:cNvPicPr/>
              <p:nvPr/>
            </p:nvPicPr>
            <p:blipFill>
              <a:blip r:embed="rId3"/>
              <a:stretch>
                <a:fillRect/>
              </a:stretch>
            </p:blipFill>
            <p:spPr>
              <a:xfrm>
                <a:off x="1879902" y="436967"/>
                <a:ext cx="685080" cy="6825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8" name="Ink 19">
                <a:extLst>
                  <a:ext uri="{FF2B5EF4-FFF2-40B4-BE49-F238E27FC236}">
                    <a16:creationId xmlns:a16="http://schemas.microsoft.com/office/drawing/2014/main" id="{A3246519-3C45-1F40-98F4-7F8B11DB150D}"/>
                  </a:ext>
                </a:extLst>
              </p14:cNvPr>
              <p14:cNvContentPartPr/>
              <p14:nvPr/>
            </p14:nvContentPartPr>
            <p14:xfrm>
              <a:off x="588582" y="456767"/>
              <a:ext cx="1118880" cy="395280"/>
            </p14:xfrm>
          </p:contentPart>
        </mc:Choice>
        <mc:Fallback xmlns="">
          <p:pic>
            <p:nvPicPr>
              <p:cNvPr id="18" name="Ink 19">
                <a:extLst>
                  <a:ext uri="{FF2B5EF4-FFF2-40B4-BE49-F238E27FC236}">
                    <a16:creationId xmlns:a16="http://schemas.microsoft.com/office/drawing/2014/main" id="{A3246519-3C45-1F40-98F4-7F8B11DB150D}"/>
                  </a:ext>
                </a:extLst>
              </p:cNvPr>
              <p:cNvPicPr/>
              <p:nvPr/>
            </p:nvPicPr>
            <p:blipFill>
              <a:blip r:embed="rId5"/>
              <a:stretch>
                <a:fillRect/>
              </a:stretch>
            </p:blipFill>
            <p:spPr>
              <a:xfrm>
                <a:off x="557982" y="426195"/>
                <a:ext cx="1180440" cy="456424"/>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1" name="Ink 51">
                <a:extLst>
                  <a:ext uri="{FF2B5EF4-FFF2-40B4-BE49-F238E27FC236}">
                    <a16:creationId xmlns:a16="http://schemas.microsoft.com/office/drawing/2014/main" id="{31D5A5C5-9BDB-8E47-8186-B139C6F4AE2C}"/>
                  </a:ext>
                </a:extLst>
              </p14:cNvPr>
              <p14:cNvContentPartPr/>
              <p14:nvPr/>
            </p14:nvContentPartPr>
            <p14:xfrm>
              <a:off x="2759022" y="526607"/>
              <a:ext cx="2932920" cy="637200"/>
            </p14:xfrm>
          </p:contentPart>
        </mc:Choice>
        <mc:Fallback xmlns="">
          <p:pic>
            <p:nvPicPr>
              <p:cNvPr id="51" name="Ink 51">
                <a:extLst>
                  <a:ext uri="{FF2B5EF4-FFF2-40B4-BE49-F238E27FC236}">
                    <a16:creationId xmlns:a16="http://schemas.microsoft.com/office/drawing/2014/main" id="{31D5A5C5-9BDB-8E47-8186-B139C6F4AE2C}"/>
                  </a:ext>
                </a:extLst>
              </p:cNvPr>
              <p:cNvPicPr/>
              <p:nvPr/>
            </p:nvPicPr>
            <p:blipFill>
              <a:blip r:embed="rId7"/>
              <a:stretch>
                <a:fillRect/>
              </a:stretch>
            </p:blipFill>
            <p:spPr>
              <a:xfrm>
                <a:off x="2728422" y="496007"/>
                <a:ext cx="2994120" cy="6987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59" name="Ink 59">
                <a:extLst>
                  <a:ext uri="{FF2B5EF4-FFF2-40B4-BE49-F238E27FC236}">
                    <a16:creationId xmlns:a16="http://schemas.microsoft.com/office/drawing/2014/main" id="{E74264BE-1BAA-F34E-86F0-F96CDDDCB9BA}"/>
                  </a:ext>
                </a:extLst>
              </p14:cNvPr>
              <p14:cNvContentPartPr/>
              <p14:nvPr/>
            </p14:nvContentPartPr>
            <p14:xfrm>
              <a:off x="560502" y="1442087"/>
              <a:ext cx="1580760" cy="350640"/>
            </p14:xfrm>
          </p:contentPart>
        </mc:Choice>
        <mc:Fallback xmlns="">
          <p:pic>
            <p:nvPicPr>
              <p:cNvPr id="59" name="Ink 59">
                <a:extLst>
                  <a:ext uri="{FF2B5EF4-FFF2-40B4-BE49-F238E27FC236}">
                    <a16:creationId xmlns:a16="http://schemas.microsoft.com/office/drawing/2014/main" id="{E74264BE-1BAA-F34E-86F0-F96CDDDCB9BA}"/>
                  </a:ext>
                </a:extLst>
              </p:cNvPr>
              <p:cNvPicPr/>
              <p:nvPr/>
            </p:nvPicPr>
            <p:blipFill>
              <a:blip r:embed="rId9"/>
              <a:stretch>
                <a:fillRect/>
              </a:stretch>
            </p:blipFill>
            <p:spPr>
              <a:xfrm>
                <a:off x="545022" y="1426607"/>
                <a:ext cx="1611360" cy="3812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92" name="Ink 92">
                <a:extLst>
                  <a:ext uri="{FF2B5EF4-FFF2-40B4-BE49-F238E27FC236}">
                    <a16:creationId xmlns:a16="http://schemas.microsoft.com/office/drawing/2014/main" id="{DA63C8CB-6F30-9D4E-9105-3127E887EB33}"/>
                  </a:ext>
                </a:extLst>
              </p14:cNvPr>
              <p14:cNvContentPartPr/>
              <p14:nvPr/>
            </p14:nvContentPartPr>
            <p14:xfrm>
              <a:off x="57582" y="1995047"/>
              <a:ext cx="2142000" cy="2874960"/>
            </p14:xfrm>
          </p:contentPart>
        </mc:Choice>
        <mc:Fallback xmlns="">
          <p:pic>
            <p:nvPicPr>
              <p:cNvPr id="92" name="Ink 92">
                <a:extLst>
                  <a:ext uri="{FF2B5EF4-FFF2-40B4-BE49-F238E27FC236}">
                    <a16:creationId xmlns:a16="http://schemas.microsoft.com/office/drawing/2014/main" id="{DA63C8CB-6F30-9D4E-9105-3127E887EB33}"/>
                  </a:ext>
                </a:extLst>
              </p:cNvPr>
              <p:cNvPicPr/>
              <p:nvPr/>
            </p:nvPicPr>
            <p:blipFill>
              <a:blip r:embed="rId11"/>
              <a:stretch>
                <a:fillRect/>
              </a:stretch>
            </p:blipFill>
            <p:spPr>
              <a:xfrm>
                <a:off x="42462" y="1979569"/>
                <a:ext cx="2172600" cy="2905196"/>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03" name="Ink 105">
                <a:extLst>
                  <a:ext uri="{FF2B5EF4-FFF2-40B4-BE49-F238E27FC236}">
                    <a16:creationId xmlns:a16="http://schemas.microsoft.com/office/drawing/2014/main" id="{2A7BFD84-91AB-8B40-BC75-6DBC9E27D2A5}"/>
                  </a:ext>
                </a:extLst>
              </p14:cNvPr>
              <p14:cNvContentPartPr/>
              <p14:nvPr/>
            </p14:nvContentPartPr>
            <p14:xfrm>
              <a:off x="4629582" y="1481687"/>
              <a:ext cx="33840" cy="155880"/>
            </p14:xfrm>
          </p:contentPart>
        </mc:Choice>
        <mc:Fallback xmlns="">
          <p:pic>
            <p:nvPicPr>
              <p:cNvPr id="103" name="Ink 105">
                <a:extLst>
                  <a:ext uri="{FF2B5EF4-FFF2-40B4-BE49-F238E27FC236}">
                    <a16:creationId xmlns:a16="http://schemas.microsoft.com/office/drawing/2014/main" id="{2A7BFD84-91AB-8B40-BC75-6DBC9E27D2A5}"/>
                  </a:ext>
                </a:extLst>
              </p:cNvPr>
              <p:cNvPicPr/>
              <p:nvPr/>
            </p:nvPicPr>
            <p:blipFill>
              <a:blip r:embed="rId13"/>
              <a:stretch>
                <a:fillRect/>
              </a:stretch>
            </p:blipFill>
            <p:spPr>
              <a:xfrm>
                <a:off x="4614462" y="1466532"/>
                <a:ext cx="64080" cy="186551"/>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04" name="Ink 106">
                <a:extLst>
                  <a:ext uri="{FF2B5EF4-FFF2-40B4-BE49-F238E27FC236}">
                    <a16:creationId xmlns:a16="http://schemas.microsoft.com/office/drawing/2014/main" id="{5C71D713-5F20-7F44-937B-DD16E257B65E}"/>
                  </a:ext>
                </a:extLst>
              </p14:cNvPr>
              <p14:cNvContentPartPr/>
              <p14:nvPr/>
            </p14:nvContentPartPr>
            <p14:xfrm>
              <a:off x="3769542" y="1435607"/>
              <a:ext cx="663480" cy="201600"/>
            </p14:xfrm>
          </p:contentPart>
        </mc:Choice>
        <mc:Fallback xmlns="">
          <p:pic>
            <p:nvPicPr>
              <p:cNvPr id="104" name="Ink 106">
                <a:extLst>
                  <a:ext uri="{FF2B5EF4-FFF2-40B4-BE49-F238E27FC236}">
                    <a16:creationId xmlns:a16="http://schemas.microsoft.com/office/drawing/2014/main" id="{5C71D713-5F20-7F44-937B-DD16E257B65E}"/>
                  </a:ext>
                </a:extLst>
              </p:cNvPr>
              <p:cNvPicPr/>
              <p:nvPr/>
            </p:nvPicPr>
            <p:blipFill>
              <a:blip r:embed="rId15"/>
              <a:stretch>
                <a:fillRect/>
              </a:stretch>
            </p:blipFill>
            <p:spPr>
              <a:xfrm>
                <a:off x="3754062" y="1420487"/>
                <a:ext cx="694080" cy="23220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105" name="Ink 107">
                <a:extLst>
                  <a:ext uri="{FF2B5EF4-FFF2-40B4-BE49-F238E27FC236}">
                    <a16:creationId xmlns:a16="http://schemas.microsoft.com/office/drawing/2014/main" id="{8120E35D-92C3-6940-89D2-3F7158CD3585}"/>
                  </a:ext>
                </a:extLst>
              </p14:cNvPr>
              <p14:cNvContentPartPr/>
              <p14:nvPr/>
            </p14:nvContentPartPr>
            <p14:xfrm>
              <a:off x="2528262" y="1498967"/>
              <a:ext cx="1074240" cy="3128040"/>
            </p14:xfrm>
          </p:contentPart>
        </mc:Choice>
        <mc:Fallback>
          <p:pic>
            <p:nvPicPr>
              <p:cNvPr id="105" name="Ink 107">
                <a:extLst>
                  <a:ext uri="{FF2B5EF4-FFF2-40B4-BE49-F238E27FC236}">
                    <a16:creationId xmlns:a16="http://schemas.microsoft.com/office/drawing/2014/main" id="{8120E35D-92C3-6940-89D2-3F7158CD3585}"/>
                  </a:ext>
                </a:extLst>
              </p:cNvPr>
              <p:cNvPicPr/>
              <p:nvPr/>
            </p:nvPicPr>
            <p:blipFill>
              <a:blip r:embed="rId17"/>
              <a:stretch>
                <a:fillRect/>
              </a:stretch>
            </p:blipFill>
            <p:spPr>
              <a:xfrm>
                <a:off x="2512777" y="1483485"/>
                <a:ext cx="1104850" cy="3158644"/>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23" name="Ink 122">
                <a:extLst>
                  <a:ext uri="{FF2B5EF4-FFF2-40B4-BE49-F238E27FC236}">
                    <a16:creationId xmlns:a16="http://schemas.microsoft.com/office/drawing/2014/main" id="{1B4D35B9-B2DE-3446-8FC0-D334B48C06E6}"/>
                  </a:ext>
                </a:extLst>
              </p14:cNvPr>
              <p14:cNvContentPartPr/>
              <p14:nvPr/>
            </p14:nvContentPartPr>
            <p14:xfrm>
              <a:off x="7222302" y="1330847"/>
              <a:ext cx="39960" cy="17640"/>
            </p14:xfrm>
          </p:contentPart>
        </mc:Choice>
        <mc:Fallback xmlns="">
          <p:pic>
            <p:nvPicPr>
              <p:cNvPr id="123" name="Ink 122">
                <a:extLst>
                  <a:ext uri="{FF2B5EF4-FFF2-40B4-BE49-F238E27FC236}">
                    <a16:creationId xmlns:a16="http://schemas.microsoft.com/office/drawing/2014/main" id="{1B4D35B9-B2DE-3446-8FC0-D334B48C06E6}"/>
                  </a:ext>
                </a:extLst>
              </p:cNvPr>
              <p:cNvPicPr/>
              <p:nvPr/>
            </p:nvPicPr>
            <p:blipFill>
              <a:blip r:embed="rId19"/>
              <a:stretch>
                <a:fillRect/>
              </a:stretch>
            </p:blipFill>
            <p:spPr>
              <a:xfrm>
                <a:off x="7206822" y="1315727"/>
                <a:ext cx="70560" cy="482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24" name="Ink 127">
                <a:extLst>
                  <a:ext uri="{FF2B5EF4-FFF2-40B4-BE49-F238E27FC236}">
                    <a16:creationId xmlns:a16="http://schemas.microsoft.com/office/drawing/2014/main" id="{508BF0D8-4E6C-9F42-962E-392F76A82EC6}"/>
                  </a:ext>
                </a:extLst>
              </p14:cNvPr>
              <p14:cNvContentPartPr/>
              <p14:nvPr/>
            </p14:nvContentPartPr>
            <p14:xfrm>
              <a:off x="6676182" y="1414367"/>
              <a:ext cx="955440" cy="199800"/>
            </p14:xfrm>
          </p:contentPart>
        </mc:Choice>
        <mc:Fallback xmlns="">
          <p:pic>
            <p:nvPicPr>
              <p:cNvPr id="124" name="Ink 127">
                <a:extLst>
                  <a:ext uri="{FF2B5EF4-FFF2-40B4-BE49-F238E27FC236}">
                    <a16:creationId xmlns:a16="http://schemas.microsoft.com/office/drawing/2014/main" id="{508BF0D8-4E6C-9F42-962E-392F76A82EC6}"/>
                  </a:ext>
                </a:extLst>
              </p:cNvPr>
              <p:cNvPicPr/>
              <p:nvPr/>
            </p:nvPicPr>
            <p:blipFill>
              <a:blip r:embed="rId21"/>
              <a:stretch>
                <a:fillRect/>
              </a:stretch>
            </p:blipFill>
            <p:spPr>
              <a:xfrm>
                <a:off x="6661062" y="1399247"/>
                <a:ext cx="986040" cy="2304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25" name="Ink 128">
                <a:extLst>
                  <a:ext uri="{FF2B5EF4-FFF2-40B4-BE49-F238E27FC236}">
                    <a16:creationId xmlns:a16="http://schemas.microsoft.com/office/drawing/2014/main" id="{694D69F6-E061-F74A-9A0D-896CC54FB61B}"/>
                  </a:ext>
                </a:extLst>
              </p14:cNvPr>
              <p14:cNvContentPartPr/>
              <p14:nvPr/>
            </p14:nvContentPartPr>
            <p14:xfrm>
              <a:off x="6245982" y="1481687"/>
              <a:ext cx="329400" cy="153000"/>
            </p14:xfrm>
          </p:contentPart>
        </mc:Choice>
        <mc:Fallback xmlns="">
          <p:pic>
            <p:nvPicPr>
              <p:cNvPr id="125" name="Ink 128">
                <a:extLst>
                  <a:ext uri="{FF2B5EF4-FFF2-40B4-BE49-F238E27FC236}">
                    <a16:creationId xmlns:a16="http://schemas.microsoft.com/office/drawing/2014/main" id="{694D69F6-E061-F74A-9A0D-896CC54FB61B}"/>
                  </a:ext>
                </a:extLst>
              </p:cNvPr>
              <p:cNvPicPr/>
              <p:nvPr/>
            </p:nvPicPr>
            <p:blipFill>
              <a:blip r:embed="rId23"/>
              <a:stretch>
                <a:fillRect/>
              </a:stretch>
            </p:blipFill>
            <p:spPr>
              <a:xfrm>
                <a:off x="6230502" y="1466567"/>
                <a:ext cx="360000" cy="1836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26" name="Ink 129">
                <a:extLst>
                  <a:ext uri="{FF2B5EF4-FFF2-40B4-BE49-F238E27FC236}">
                    <a16:creationId xmlns:a16="http://schemas.microsoft.com/office/drawing/2014/main" id="{ABA46DDB-6B4B-7548-8D50-7F676EEEB071}"/>
                  </a:ext>
                </a:extLst>
              </p14:cNvPr>
              <p14:cNvContentPartPr/>
              <p14:nvPr/>
            </p14:nvContentPartPr>
            <p14:xfrm>
              <a:off x="5340222" y="1426607"/>
              <a:ext cx="639720" cy="222120"/>
            </p14:xfrm>
          </p:contentPart>
        </mc:Choice>
        <mc:Fallback xmlns="">
          <p:pic>
            <p:nvPicPr>
              <p:cNvPr id="126" name="Ink 129">
                <a:extLst>
                  <a:ext uri="{FF2B5EF4-FFF2-40B4-BE49-F238E27FC236}">
                    <a16:creationId xmlns:a16="http://schemas.microsoft.com/office/drawing/2014/main" id="{ABA46DDB-6B4B-7548-8D50-7F676EEEB071}"/>
                  </a:ext>
                </a:extLst>
              </p:cNvPr>
              <p:cNvPicPr/>
              <p:nvPr/>
            </p:nvPicPr>
            <p:blipFill>
              <a:blip r:embed="rId25"/>
              <a:stretch>
                <a:fillRect/>
              </a:stretch>
            </p:blipFill>
            <p:spPr>
              <a:xfrm>
                <a:off x="5325102" y="1411487"/>
                <a:ext cx="670320" cy="2527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27" name="Ink 130">
                <a:extLst>
                  <a:ext uri="{FF2B5EF4-FFF2-40B4-BE49-F238E27FC236}">
                    <a16:creationId xmlns:a16="http://schemas.microsoft.com/office/drawing/2014/main" id="{73EF3EB3-27B4-8F48-AD20-24A15FC69442}"/>
                  </a:ext>
                </a:extLst>
              </p14:cNvPr>
              <p14:cNvContentPartPr/>
              <p14:nvPr/>
            </p14:nvContentPartPr>
            <p14:xfrm>
              <a:off x="4843062" y="1428407"/>
              <a:ext cx="381600" cy="208800"/>
            </p14:xfrm>
          </p:contentPart>
        </mc:Choice>
        <mc:Fallback xmlns="">
          <p:pic>
            <p:nvPicPr>
              <p:cNvPr id="127" name="Ink 130">
                <a:extLst>
                  <a:ext uri="{FF2B5EF4-FFF2-40B4-BE49-F238E27FC236}">
                    <a16:creationId xmlns:a16="http://schemas.microsoft.com/office/drawing/2014/main" id="{73EF3EB3-27B4-8F48-AD20-24A15FC69442}"/>
                  </a:ext>
                </a:extLst>
              </p:cNvPr>
              <p:cNvPicPr/>
              <p:nvPr/>
            </p:nvPicPr>
            <p:blipFill>
              <a:blip r:embed="rId27"/>
              <a:stretch>
                <a:fillRect/>
              </a:stretch>
            </p:blipFill>
            <p:spPr>
              <a:xfrm>
                <a:off x="4827928" y="1413287"/>
                <a:ext cx="412229" cy="2394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34" name="Ink 134">
                <a:extLst>
                  <a:ext uri="{FF2B5EF4-FFF2-40B4-BE49-F238E27FC236}">
                    <a16:creationId xmlns:a16="http://schemas.microsoft.com/office/drawing/2014/main" id="{147EE946-F057-9D4A-95CD-EBD9A9091861}"/>
                  </a:ext>
                </a:extLst>
              </p14:cNvPr>
              <p14:cNvContentPartPr/>
              <p14:nvPr/>
            </p14:nvContentPartPr>
            <p14:xfrm>
              <a:off x="7741062" y="1348487"/>
              <a:ext cx="81000" cy="289080"/>
            </p14:xfrm>
          </p:contentPart>
        </mc:Choice>
        <mc:Fallback xmlns="">
          <p:pic>
            <p:nvPicPr>
              <p:cNvPr id="134" name="Ink 134">
                <a:extLst>
                  <a:ext uri="{FF2B5EF4-FFF2-40B4-BE49-F238E27FC236}">
                    <a16:creationId xmlns:a16="http://schemas.microsoft.com/office/drawing/2014/main" id="{147EE946-F057-9D4A-95CD-EBD9A9091861}"/>
                  </a:ext>
                </a:extLst>
              </p:cNvPr>
              <p:cNvPicPr/>
              <p:nvPr/>
            </p:nvPicPr>
            <p:blipFill>
              <a:blip r:embed="rId29"/>
              <a:stretch>
                <a:fillRect/>
              </a:stretch>
            </p:blipFill>
            <p:spPr>
              <a:xfrm>
                <a:off x="7725942" y="1333007"/>
                <a:ext cx="111600" cy="3193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66" name="Ink 165">
                <a:extLst>
                  <a:ext uri="{FF2B5EF4-FFF2-40B4-BE49-F238E27FC236}">
                    <a16:creationId xmlns:a16="http://schemas.microsoft.com/office/drawing/2014/main" id="{F56F45EE-0C52-BF45-B700-B15BED2D08B5}"/>
                  </a:ext>
                </a:extLst>
              </p14:cNvPr>
              <p14:cNvContentPartPr/>
              <p14:nvPr/>
            </p14:nvContentPartPr>
            <p14:xfrm>
              <a:off x="7712262" y="4101767"/>
              <a:ext cx="254520" cy="254520"/>
            </p14:xfrm>
          </p:contentPart>
        </mc:Choice>
        <mc:Fallback xmlns="">
          <p:pic>
            <p:nvPicPr>
              <p:cNvPr id="166" name="Ink 165">
                <a:extLst>
                  <a:ext uri="{FF2B5EF4-FFF2-40B4-BE49-F238E27FC236}">
                    <a16:creationId xmlns:a16="http://schemas.microsoft.com/office/drawing/2014/main" id="{F56F45EE-0C52-BF45-B700-B15BED2D08B5}"/>
                  </a:ext>
                </a:extLst>
              </p:cNvPr>
              <p:cNvPicPr/>
              <p:nvPr/>
            </p:nvPicPr>
            <p:blipFill>
              <a:blip r:embed="rId31"/>
              <a:stretch>
                <a:fillRect/>
              </a:stretch>
            </p:blipFill>
            <p:spPr>
              <a:xfrm>
                <a:off x="7696782" y="4086647"/>
                <a:ext cx="284760" cy="2847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76" name="Ink 176">
                <a:extLst>
                  <a:ext uri="{FF2B5EF4-FFF2-40B4-BE49-F238E27FC236}">
                    <a16:creationId xmlns:a16="http://schemas.microsoft.com/office/drawing/2014/main" id="{7263DA6C-4167-6D41-B42E-05E0364FCEC2}"/>
                  </a:ext>
                </a:extLst>
              </p14:cNvPr>
              <p14:cNvContentPartPr/>
              <p14:nvPr/>
            </p14:nvContentPartPr>
            <p14:xfrm>
              <a:off x="3931182" y="2035367"/>
              <a:ext cx="3660480" cy="2667240"/>
            </p14:xfrm>
          </p:contentPart>
        </mc:Choice>
        <mc:Fallback xmlns="">
          <p:pic>
            <p:nvPicPr>
              <p:cNvPr id="176" name="Ink 176">
                <a:extLst>
                  <a:ext uri="{FF2B5EF4-FFF2-40B4-BE49-F238E27FC236}">
                    <a16:creationId xmlns:a16="http://schemas.microsoft.com/office/drawing/2014/main" id="{7263DA6C-4167-6D41-B42E-05E0364FCEC2}"/>
                  </a:ext>
                </a:extLst>
              </p:cNvPr>
              <p:cNvPicPr/>
              <p:nvPr/>
            </p:nvPicPr>
            <p:blipFill>
              <a:blip r:embed="rId33"/>
              <a:stretch>
                <a:fillRect/>
              </a:stretch>
            </p:blipFill>
            <p:spPr>
              <a:xfrm>
                <a:off x="3915700" y="2019887"/>
                <a:ext cx="3691083" cy="2697840"/>
              </a:xfrm>
              <a:prstGeom prst="rect">
                <a:avLst/>
              </a:prstGeom>
            </p:spPr>
          </p:pic>
        </mc:Fallback>
      </mc:AlternateContent>
    </p:spTree>
    <p:extLst>
      <p:ext uri="{BB962C8B-B14F-4D97-AF65-F5344CB8AC3E}">
        <p14:creationId xmlns:p14="http://schemas.microsoft.com/office/powerpoint/2010/main" val="3475419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92"/>
                                        </p:tgtEl>
                                        <p:attrNameLst>
                                          <p:attrName>style.visibility</p:attrName>
                                        </p:attrNameLst>
                                      </p:cBhvr>
                                      <p:to>
                                        <p:strVal val="visible"/>
                                      </p:to>
                                    </p:set>
                                    <p:animEffect transition="in" filter="dissolve">
                                      <p:cBhvr>
                                        <p:cTn id="7" dur="500"/>
                                        <p:tgtEl>
                                          <p:spTgt spid="9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05"/>
                                        </p:tgtEl>
                                        <p:attrNameLst>
                                          <p:attrName>style.visibility</p:attrName>
                                        </p:attrNameLst>
                                      </p:cBhvr>
                                      <p:to>
                                        <p:strVal val="visible"/>
                                      </p:to>
                                    </p:set>
                                    <p:animEffect transition="in" filter="dissolve">
                                      <p:cBhvr>
                                        <p:cTn id="12" dur="500"/>
                                        <p:tgtEl>
                                          <p:spTgt spid="105"/>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03"/>
                                        </p:tgtEl>
                                        <p:attrNameLst>
                                          <p:attrName>style.visibility</p:attrName>
                                        </p:attrNameLst>
                                      </p:cBhvr>
                                      <p:to>
                                        <p:strVal val="visible"/>
                                      </p:to>
                                    </p:set>
                                    <p:animEffect transition="in" filter="dissolve">
                                      <p:cBhvr>
                                        <p:cTn id="17" dur="500"/>
                                        <p:tgtEl>
                                          <p:spTgt spid="103"/>
                                        </p:tgtEl>
                                      </p:cBhvr>
                                    </p:animEffect>
                                  </p:childTnLst>
                                </p:cTn>
                              </p:par>
                              <p:par>
                                <p:cTn id="18" presetID="9" presetClass="entr" presetSubtype="0" fill="hold" nodeType="withEffect">
                                  <p:stCondLst>
                                    <p:cond delay="0"/>
                                  </p:stCondLst>
                                  <p:childTnLst>
                                    <p:set>
                                      <p:cBhvr>
                                        <p:cTn id="19" dur="1" fill="hold">
                                          <p:stCondLst>
                                            <p:cond delay="0"/>
                                          </p:stCondLst>
                                        </p:cTn>
                                        <p:tgtEl>
                                          <p:spTgt spid="104"/>
                                        </p:tgtEl>
                                        <p:attrNameLst>
                                          <p:attrName>style.visibility</p:attrName>
                                        </p:attrNameLst>
                                      </p:cBhvr>
                                      <p:to>
                                        <p:strVal val="visible"/>
                                      </p:to>
                                    </p:set>
                                    <p:animEffect transition="in" filter="dissolve">
                                      <p:cBhvr>
                                        <p:cTn id="20" dur="500"/>
                                        <p:tgtEl>
                                          <p:spTgt spid="104"/>
                                        </p:tgtEl>
                                      </p:cBhvr>
                                    </p:animEffect>
                                  </p:childTnLst>
                                </p:cTn>
                              </p:par>
                              <p:par>
                                <p:cTn id="21" presetID="9" presetClass="entr" presetSubtype="0" fill="hold" nodeType="withEffect">
                                  <p:stCondLst>
                                    <p:cond delay="0"/>
                                  </p:stCondLst>
                                  <p:childTnLst>
                                    <p:set>
                                      <p:cBhvr>
                                        <p:cTn id="22" dur="1" fill="hold">
                                          <p:stCondLst>
                                            <p:cond delay="0"/>
                                          </p:stCondLst>
                                        </p:cTn>
                                        <p:tgtEl>
                                          <p:spTgt spid="124"/>
                                        </p:tgtEl>
                                        <p:attrNameLst>
                                          <p:attrName>style.visibility</p:attrName>
                                        </p:attrNameLst>
                                      </p:cBhvr>
                                      <p:to>
                                        <p:strVal val="visible"/>
                                      </p:to>
                                    </p:set>
                                    <p:animEffect transition="in" filter="dissolve">
                                      <p:cBhvr>
                                        <p:cTn id="23" dur="500"/>
                                        <p:tgtEl>
                                          <p:spTgt spid="124"/>
                                        </p:tgtEl>
                                      </p:cBhvr>
                                    </p:animEffect>
                                  </p:childTnLst>
                                </p:cTn>
                              </p:par>
                              <p:par>
                                <p:cTn id="24" presetID="9" presetClass="entr" presetSubtype="0" fill="hold" nodeType="withEffect">
                                  <p:stCondLst>
                                    <p:cond delay="0"/>
                                  </p:stCondLst>
                                  <p:childTnLst>
                                    <p:set>
                                      <p:cBhvr>
                                        <p:cTn id="25" dur="1" fill="hold">
                                          <p:stCondLst>
                                            <p:cond delay="0"/>
                                          </p:stCondLst>
                                        </p:cTn>
                                        <p:tgtEl>
                                          <p:spTgt spid="125"/>
                                        </p:tgtEl>
                                        <p:attrNameLst>
                                          <p:attrName>style.visibility</p:attrName>
                                        </p:attrNameLst>
                                      </p:cBhvr>
                                      <p:to>
                                        <p:strVal val="visible"/>
                                      </p:to>
                                    </p:set>
                                    <p:animEffect transition="in" filter="dissolve">
                                      <p:cBhvr>
                                        <p:cTn id="26" dur="500"/>
                                        <p:tgtEl>
                                          <p:spTgt spid="125"/>
                                        </p:tgtEl>
                                      </p:cBhvr>
                                    </p:animEffect>
                                  </p:childTnLst>
                                </p:cTn>
                              </p:par>
                              <p:par>
                                <p:cTn id="27" presetID="9" presetClass="entr" presetSubtype="0" fill="hold" nodeType="withEffect">
                                  <p:stCondLst>
                                    <p:cond delay="0"/>
                                  </p:stCondLst>
                                  <p:childTnLst>
                                    <p:set>
                                      <p:cBhvr>
                                        <p:cTn id="28" dur="1" fill="hold">
                                          <p:stCondLst>
                                            <p:cond delay="0"/>
                                          </p:stCondLst>
                                        </p:cTn>
                                        <p:tgtEl>
                                          <p:spTgt spid="126"/>
                                        </p:tgtEl>
                                        <p:attrNameLst>
                                          <p:attrName>style.visibility</p:attrName>
                                        </p:attrNameLst>
                                      </p:cBhvr>
                                      <p:to>
                                        <p:strVal val="visible"/>
                                      </p:to>
                                    </p:set>
                                    <p:animEffect transition="in" filter="dissolve">
                                      <p:cBhvr>
                                        <p:cTn id="29" dur="500"/>
                                        <p:tgtEl>
                                          <p:spTgt spid="126"/>
                                        </p:tgtEl>
                                      </p:cBhvr>
                                    </p:animEffect>
                                  </p:childTnLst>
                                </p:cTn>
                              </p:par>
                              <p:par>
                                <p:cTn id="30" presetID="9" presetClass="entr" presetSubtype="0" fill="hold" nodeType="withEffect">
                                  <p:stCondLst>
                                    <p:cond delay="0"/>
                                  </p:stCondLst>
                                  <p:childTnLst>
                                    <p:set>
                                      <p:cBhvr>
                                        <p:cTn id="31" dur="1" fill="hold">
                                          <p:stCondLst>
                                            <p:cond delay="0"/>
                                          </p:stCondLst>
                                        </p:cTn>
                                        <p:tgtEl>
                                          <p:spTgt spid="127"/>
                                        </p:tgtEl>
                                        <p:attrNameLst>
                                          <p:attrName>style.visibility</p:attrName>
                                        </p:attrNameLst>
                                      </p:cBhvr>
                                      <p:to>
                                        <p:strVal val="visible"/>
                                      </p:to>
                                    </p:set>
                                    <p:animEffect transition="in" filter="dissolve">
                                      <p:cBhvr>
                                        <p:cTn id="32" dur="500"/>
                                        <p:tgtEl>
                                          <p:spTgt spid="127"/>
                                        </p:tgtEl>
                                      </p:cBhvr>
                                    </p:animEffect>
                                  </p:childTnLst>
                                </p:cTn>
                              </p:par>
                              <p:par>
                                <p:cTn id="33" presetID="9" presetClass="entr" presetSubtype="0" fill="hold" nodeType="withEffect">
                                  <p:stCondLst>
                                    <p:cond delay="0"/>
                                  </p:stCondLst>
                                  <p:childTnLst>
                                    <p:set>
                                      <p:cBhvr>
                                        <p:cTn id="34" dur="1" fill="hold">
                                          <p:stCondLst>
                                            <p:cond delay="0"/>
                                          </p:stCondLst>
                                        </p:cTn>
                                        <p:tgtEl>
                                          <p:spTgt spid="134"/>
                                        </p:tgtEl>
                                        <p:attrNameLst>
                                          <p:attrName>style.visibility</p:attrName>
                                        </p:attrNameLst>
                                      </p:cBhvr>
                                      <p:to>
                                        <p:strVal val="visible"/>
                                      </p:to>
                                    </p:set>
                                    <p:animEffect transition="in" filter="dissolve">
                                      <p:cBhvr>
                                        <p:cTn id="35" dur="500"/>
                                        <p:tgtEl>
                                          <p:spTgt spid="134"/>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nodeType="clickEffect">
                                  <p:stCondLst>
                                    <p:cond delay="0"/>
                                  </p:stCondLst>
                                  <p:childTnLst>
                                    <p:set>
                                      <p:cBhvr>
                                        <p:cTn id="39" dur="1" fill="hold">
                                          <p:stCondLst>
                                            <p:cond delay="0"/>
                                          </p:stCondLst>
                                        </p:cTn>
                                        <p:tgtEl>
                                          <p:spTgt spid="166"/>
                                        </p:tgtEl>
                                        <p:attrNameLst>
                                          <p:attrName>style.visibility</p:attrName>
                                        </p:attrNameLst>
                                      </p:cBhvr>
                                      <p:to>
                                        <p:strVal val="visible"/>
                                      </p:to>
                                    </p:set>
                                    <p:animEffect transition="in" filter="dissolve">
                                      <p:cBhvr>
                                        <p:cTn id="40" dur="500"/>
                                        <p:tgtEl>
                                          <p:spTgt spid="166"/>
                                        </p:tgtEl>
                                      </p:cBhvr>
                                    </p:animEffect>
                                  </p:childTnLst>
                                </p:cTn>
                              </p:par>
                              <p:par>
                                <p:cTn id="41" presetID="9" presetClass="entr" presetSubtype="0" fill="hold" nodeType="withEffect">
                                  <p:stCondLst>
                                    <p:cond delay="0"/>
                                  </p:stCondLst>
                                  <p:childTnLst>
                                    <p:set>
                                      <p:cBhvr>
                                        <p:cTn id="42" dur="1" fill="hold">
                                          <p:stCondLst>
                                            <p:cond delay="0"/>
                                          </p:stCondLst>
                                        </p:cTn>
                                        <p:tgtEl>
                                          <p:spTgt spid="176"/>
                                        </p:tgtEl>
                                        <p:attrNameLst>
                                          <p:attrName>style.visibility</p:attrName>
                                        </p:attrNameLst>
                                      </p:cBhvr>
                                      <p:to>
                                        <p:strVal val="visible"/>
                                      </p:to>
                                    </p:set>
                                    <p:animEffect transition="in" filter="dissolve">
                                      <p:cBhvr>
                                        <p:cTn id="43" dur="500"/>
                                        <p:tgtEl>
                                          <p:spTgt spid="1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18942A43-984E-4345-ACB2-C1971F9D31DB}"/>
              </a:ext>
            </a:extLst>
          </p:cNvPr>
          <p:cNvSpPr>
            <a:spLocks noGrp="1"/>
          </p:cNvSpPr>
          <p:nvPr>
            <p:ph type="sldNum" sz="quarter" idx="14"/>
          </p:nvPr>
        </p:nvSpPr>
        <p:spPr>
          <a:xfrm>
            <a:off x="7010400" y="6101551"/>
            <a:ext cx="2133600" cy="365125"/>
          </a:xfrm>
        </p:spPr>
        <p:txBody>
          <a:bodyPr/>
          <a:lstStyle/>
          <a:p>
            <a:fld id="{BC8D7E44-7D4F-4942-A8C9-2DF6BF8399E8}" type="slidenum">
              <a:rPr lang="en-US" smtClean="0"/>
              <a:pPr/>
              <a:t>27</a:t>
            </a:fld>
            <a:endParaRPr lang="en-US" dirty="0"/>
          </a:p>
        </p:txBody>
      </p:sp>
      <mc:AlternateContent xmlns:mc="http://schemas.openxmlformats.org/markup-compatibility/2006" xmlns:p14="http://schemas.microsoft.com/office/powerpoint/2010/main">
        <mc:Choice Requires="p14">
          <p:contentPart p14:bwMode="auto" r:id="rId3">
            <p14:nvContentPartPr>
              <p14:cNvPr id="23" name="Ink 25">
                <a:extLst>
                  <a:ext uri="{FF2B5EF4-FFF2-40B4-BE49-F238E27FC236}">
                    <a16:creationId xmlns:a16="http://schemas.microsoft.com/office/drawing/2014/main" id="{D4B117B9-9120-8C40-AEB8-463CAE294CFC}"/>
                  </a:ext>
                </a:extLst>
              </p14:cNvPr>
              <p14:cNvContentPartPr/>
              <p14:nvPr/>
            </p14:nvContentPartPr>
            <p14:xfrm>
              <a:off x="1148742" y="569807"/>
              <a:ext cx="304920" cy="218880"/>
            </p14:xfrm>
          </p:contentPart>
        </mc:Choice>
        <mc:Fallback xmlns="">
          <p:pic>
            <p:nvPicPr>
              <p:cNvPr id="23" name="Ink 25">
                <a:extLst>
                  <a:ext uri="{FF2B5EF4-FFF2-40B4-BE49-F238E27FC236}">
                    <a16:creationId xmlns:a16="http://schemas.microsoft.com/office/drawing/2014/main" id="{D4B117B9-9120-8C40-AEB8-463CAE294CFC}"/>
                  </a:ext>
                </a:extLst>
              </p:cNvPr>
              <p:cNvPicPr/>
              <p:nvPr/>
            </p:nvPicPr>
            <p:blipFill>
              <a:blip r:embed="rId4"/>
              <a:stretch>
                <a:fillRect/>
              </a:stretch>
            </p:blipFill>
            <p:spPr>
              <a:xfrm>
                <a:off x="1117782" y="538898"/>
                <a:ext cx="366480" cy="2799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24" name="Ink 26">
                <a:extLst>
                  <a:ext uri="{FF2B5EF4-FFF2-40B4-BE49-F238E27FC236}">
                    <a16:creationId xmlns:a16="http://schemas.microsoft.com/office/drawing/2014/main" id="{2DE5E7E9-51E6-1848-8534-625EBB6540CB}"/>
                  </a:ext>
                </a:extLst>
              </p14:cNvPr>
              <p14:cNvContentPartPr/>
              <p14:nvPr/>
            </p14:nvContentPartPr>
            <p14:xfrm>
              <a:off x="917622" y="529127"/>
              <a:ext cx="113400" cy="293760"/>
            </p14:xfrm>
          </p:contentPart>
        </mc:Choice>
        <mc:Fallback xmlns="">
          <p:pic>
            <p:nvPicPr>
              <p:cNvPr id="24" name="Ink 26">
                <a:extLst>
                  <a:ext uri="{FF2B5EF4-FFF2-40B4-BE49-F238E27FC236}">
                    <a16:creationId xmlns:a16="http://schemas.microsoft.com/office/drawing/2014/main" id="{2DE5E7E9-51E6-1848-8534-625EBB6540CB}"/>
                  </a:ext>
                </a:extLst>
              </p:cNvPr>
              <p:cNvPicPr/>
              <p:nvPr/>
            </p:nvPicPr>
            <p:blipFill>
              <a:blip r:embed="rId6"/>
              <a:stretch>
                <a:fillRect/>
              </a:stretch>
            </p:blipFill>
            <p:spPr>
              <a:xfrm>
                <a:off x="887022" y="498489"/>
                <a:ext cx="174600" cy="355396"/>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25" name="Ink 27">
                <a:extLst>
                  <a:ext uri="{FF2B5EF4-FFF2-40B4-BE49-F238E27FC236}">
                    <a16:creationId xmlns:a16="http://schemas.microsoft.com/office/drawing/2014/main" id="{C4D6122E-0306-9349-B5BC-DC10790B5BA5}"/>
                  </a:ext>
                </a:extLst>
              </p14:cNvPr>
              <p14:cNvContentPartPr/>
              <p14:nvPr/>
            </p14:nvContentPartPr>
            <p14:xfrm>
              <a:off x="398142" y="529127"/>
              <a:ext cx="415800" cy="273600"/>
            </p14:xfrm>
          </p:contentPart>
        </mc:Choice>
        <mc:Fallback xmlns="">
          <p:pic>
            <p:nvPicPr>
              <p:cNvPr id="25" name="Ink 27">
                <a:extLst>
                  <a:ext uri="{FF2B5EF4-FFF2-40B4-BE49-F238E27FC236}">
                    <a16:creationId xmlns:a16="http://schemas.microsoft.com/office/drawing/2014/main" id="{C4D6122E-0306-9349-B5BC-DC10790B5BA5}"/>
                  </a:ext>
                </a:extLst>
              </p:cNvPr>
              <p:cNvPicPr/>
              <p:nvPr/>
            </p:nvPicPr>
            <p:blipFill>
              <a:blip r:embed="rId8"/>
              <a:stretch>
                <a:fillRect/>
              </a:stretch>
            </p:blipFill>
            <p:spPr>
              <a:xfrm>
                <a:off x="367568" y="498527"/>
                <a:ext cx="476947" cy="3348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33" name="Ink 33">
                <a:extLst>
                  <a:ext uri="{FF2B5EF4-FFF2-40B4-BE49-F238E27FC236}">
                    <a16:creationId xmlns:a16="http://schemas.microsoft.com/office/drawing/2014/main" id="{B6B7DD44-3A5D-7142-A0BA-1D118D1B7A04}"/>
                  </a:ext>
                </a:extLst>
              </p14:cNvPr>
              <p14:cNvContentPartPr/>
              <p14:nvPr/>
            </p14:nvContentPartPr>
            <p14:xfrm>
              <a:off x="1645182" y="511847"/>
              <a:ext cx="519840" cy="576360"/>
            </p14:xfrm>
          </p:contentPart>
        </mc:Choice>
        <mc:Fallback xmlns="">
          <p:pic>
            <p:nvPicPr>
              <p:cNvPr id="33" name="Ink 33">
                <a:extLst>
                  <a:ext uri="{FF2B5EF4-FFF2-40B4-BE49-F238E27FC236}">
                    <a16:creationId xmlns:a16="http://schemas.microsoft.com/office/drawing/2014/main" id="{B6B7DD44-3A5D-7142-A0BA-1D118D1B7A04}"/>
                  </a:ext>
                </a:extLst>
              </p:cNvPr>
              <p:cNvPicPr/>
              <p:nvPr/>
            </p:nvPicPr>
            <p:blipFill>
              <a:blip r:embed="rId10"/>
              <a:stretch>
                <a:fillRect/>
              </a:stretch>
            </p:blipFill>
            <p:spPr>
              <a:xfrm>
                <a:off x="1614222" y="481247"/>
                <a:ext cx="581400" cy="6375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43" name="Ink 45">
                <a:extLst>
                  <a:ext uri="{FF2B5EF4-FFF2-40B4-BE49-F238E27FC236}">
                    <a16:creationId xmlns:a16="http://schemas.microsoft.com/office/drawing/2014/main" id="{1BD1BABD-896B-1347-8612-604FFDB58C60}"/>
                  </a:ext>
                </a:extLst>
              </p14:cNvPr>
              <p14:cNvContentPartPr/>
              <p14:nvPr/>
            </p14:nvContentPartPr>
            <p14:xfrm>
              <a:off x="3226662" y="586367"/>
              <a:ext cx="370080" cy="239760"/>
            </p14:xfrm>
          </p:contentPart>
        </mc:Choice>
        <mc:Fallback xmlns="">
          <p:pic>
            <p:nvPicPr>
              <p:cNvPr id="43" name="Ink 45">
                <a:extLst>
                  <a:ext uri="{FF2B5EF4-FFF2-40B4-BE49-F238E27FC236}">
                    <a16:creationId xmlns:a16="http://schemas.microsoft.com/office/drawing/2014/main" id="{1BD1BABD-896B-1347-8612-604FFDB58C60}"/>
                  </a:ext>
                </a:extLst>
              </p:cNvPr>
              <p:cNvPicPr/>
              <p:nvPr/>
            </p:nvPicPr>
            <p:blipFill>
              <a:blip r:embed="rId12"/>
              <a:stretch>
                <a:fillRect/>
              </a:stretch>
            </p:blipFill>
            <p:spPr>
              <a:xfrm>
                <a:off x="3196032" y="555767"/>
                <a:ext cx="431700" cy="3009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44" name="Ink 46">
                <a:extLst>
                  <a:ext uri="{FF2B5EF4-FFF2-40B4-BE49-F238E27FC236}">
                    <a16:creationId xmlns:a16="http://schemas.microsoft.com/office/drawing/2014/main" id="{8B98AAFD-7475-A046-B9BE-8CA839C40BDA}"/>
                  </a:ext>
                </a:extLst>
              </p14:cNvPr>
              <p14:cNvContentPartPr/>
              <p14:nvPr/>
            </p14:nvContentPartPr>
            <p14:xfrm>
              <a:off x="2499462" y="563327"/>
              <a:ext cx="554400" cy="271080"/>
            </p14:xfrm>
          </p:contentPart>
        </mc:Choice>
        <mc:Fallback xmlns="">
          <p:pic>
            <p:nvPicPr>
              <p:cNvPr id="44" name="Ink 46">
                <a:extLst>
                  <a:ext uri="{FF2B5EF4-FFF2-40B4-BE49-F238E27FC236}">
                    <a16:creationId xmlns:a16="http://schemas.microsoft.com/office/drawing/2014/main" id="{8B98AAFD-7475-A046-B9BE-8CA839C40BDA}"/>
                  </a:ext>
                </a:extLst>
              </p:cNvPr>
              <p:cNvPicPr/>
              <p:nvPr/>
            </p:nvPicPr>
            <p:blipFill>
              <a:blip r:embed="rId14"/>
              <a:stretch>
                <a:fillRect/>
              </a:stretch>
            </p:blipFill>
            <p:spPr>
              <a:xfrm>
                <a:off x="2468862" y="532727"/>
                <a:ext cx="615960" cy="3322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53" name="Ink 52">
                <a:extLst>
                  <a:ext uri="{FF2B5EF4-FFF2-40B4-BE49-F238E27FC236}">
                    <a16:creationId xmlns:a16="http://schemas.microsoft.com/office/drawing/2014/main" id="{276EE76E-FBCF-D541-8BEF-99180160B3C6}"/>
                  </a:ext>
                </a:extLst>
              </p14:cNvPr>
              <p14:cNvContentPartPr/>
              <p14:nvPr/>
            </p14:nvContentPartPr>
            <p14:xfrm>
              <a:off x="5137542" y="857807"/>
              <a:ext cx="17640" cy="6120"/>
            </p14:xfrm>
          </p:contentPart>
        </mc:Choice>
        <mc:Fallback xmlns="">
          <p:pic>
            <p:nvPicPr>
              <p:cNvPr id="53" name="Ink 52">
                <a:extLst>
                  <a:ext uri="{FF2B5EF4-FFF2-40B4-BE49-F238E27FC236}">
                    <a16:creationId xmlns:a16="http://schemas.microsoft.com/office/drawing/2014/main" id="{276EE76E-FBCF-D541-8BEF-99180160B3C6}"/>
                  </a:ext>
                </a:extLst>
              </p:cNvPr>
              <p:cNvPicPr/>
              <p:nvPr/>
            </p:nvPicPr>
            <p:blipFill>
              <a:blip r:embed="rId16"/>
              <a:stretch>
                <a:fillRect/>
              </a:stretch>
            </p:blipFill>
            <p:spPr>
              <a:xfrm>
                <a:off x="5106942" y="826847"/>
                <a:ext cx="79200" cy="673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54" name="Ink 54">
                <a:extLst>
                  <a:ext uri="{FF2B5EF4-FFF2-40B4-BE49-F238E27FC236}">
                    <a16:creationId xmlns:a16="http://schemas.microsoft.com/office/drawing/2014/main" id="{B2CBD82B-84F9-0341-8F7E-2EA954BF3FB4}"/>
                  </a:ext>
                </a:extLst>
              </p14:cNvPr>
              <p14:cNvContentPartPr/>
              <p14:nvPr/>
            </p14:nvContentPartPr>
            <p14:xfrm>
              <a:off x="3700782" y="610127"/>
              <a:ext cx="1263960" cy="270720"/>
            </p14:xfrm>
          </p:contentPart>
        </mc:Choice>
        <mc:Fallback xmlns="">
          <p:pic>
            <p:nvPicPr>
              <p:cNvPr id="54" name="Ink 54">
                <a:extLst>
                  <a:ext uri="{FF2B5EF4-FFF2-40B4-BE49-F238E27FC236}">
                    <a16:creationId xmlns:a16="http://schemas.microsoft.com/office/drawing/2014/main" id="{B2CBD82B-84F9-0341-8F7E-2EA954BF3FB4}"/>
                  </a:ext>
                </a:extLst>
              </p:cNvPr>
              <p:cNvPicPr/>
              <p:nvPr/>
            </p:nvPicPr>
            <p:blipFill>
              <a:blip r:embed="rId18"/>
              <a:stretch>
                <a:fillRect/>
              </a:stretch>
            </p:blipFill>
            <p:spPr>
              <a:xfrm>
                <a:off x="3670182" y="579568"/>
                <a:ext cx="1325160" cy="331839"/>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58" name="Ink 57">
                <a:extLst>
                  <a:ext uri="{FF2B5EF4-FFF2-40B4-BE49-F238E27FC236}">
                    <a16:creationId xmlns:a16="http://schemas.microsoft.com/office/drawing/2014/main" id="{126B71B5-0E49-5E4B-B5D3-8454D090082E}"/>
                  </a:ext>
                </a:extLst>
              </p14:cNvPr>
              <p14:cNvContentPartPr/>
              <p14:nvPr/>
            </p14:nvContentPartPr>
            <p14:xfrm>
              <a:off x="1061982" y="1608047"/>
              <a:ext cx="185040" cy="236880"/>
            </p14:xfrm>
          </p:contentPart>
        </mc:Choice>
        <mc:Fallback xmlns="">
          <p:pic>
            <p:nvPicPr>
              <p:cNvPr id="58" name="Ink 57">
                <a:extLst>
                  <a:ext uri="{FF2B5EF4-FFF2-40B4-BE49-F238E27FC236}">
                    <a16:creationId xmlns:a16="http://schemas.microsoft.com/office/drawing/2014/main" id="{126B71B5-0E49-5E4B-B5D3-8454D090082E}"/>
                  </a:ext>
                </a:extLst>
              </p:cNvPr>
              <p:cNvPicPr/>
              <p:nvPr/>
            </p:nvPicPr>
            <p:blipFill>
              <a:blip r:embed="rId20"/>
              <a:stretch>
                <a:fillRect/>
              </a:stretch>
            </p:blipFill>
            <p:spPr>
              <a:xfrm>
                <a:off x="1046862" y="1592927"/>
                <a:ext cx="215640" cy="26748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59" name="Ink 59">
                <a:extLst>
                  <a:ext uri="{FF2B5EF4-FFF2-40B4-BE49-F238E27FC236}">
                    <a16:creationId xmlns:a16="http://schemas.microsoft.com/office/drawing/2014/main" id="{3E9F5911-31DF-854F-B150-960E2A8955BB}"/>
                  </a:ext>
                </a:extLst>
              </p14:cNvPr>
              <p14:cNvContentPartPr/>
              <p14:nvPr/>
            </p14:nvContentPartPr>
            <p14:xfrm>
              <a:off x="611622" y="1620287"/>
              <a:ext cx="329760" cy="230760"/>
            </p14:xfrm>
          </p:contentPart>
        </mc:Choice>
        <mc:Fallback xmlns="">
          <p:pic>
            <p:nvPicPr>
              <p:cNvPr id="59" name="Ink 59">
                <a:extLst>
                  <a:ext uri="{FF2B5EF4-FFF2-40B4-BE49-F238E27FC236}">
                    <a16:creationId xmlns:a16="http://schemas.microsoft.com/office/drawing/2014/main" id="{3E9F5911-31DF-854F-B150-960E2A8955BB}"/>
                  </a:ext>
                </a:extLst>
              </p:cNvPr>
              <p:cNvPicPr/>
              <p:nvPr/>
            </p:nvPicPr>
            <p:blipFill>
              <a:blip r:embed="rId22"/>
              <a:stretch>
                <a:fillRect/>
              </a:stretch>
            </p:blipFill>
            <p:spPr>
              <a:xfrm>
                <a:off x="596485" y="1605167"/>
                <a:ext cx="360393" cy="2610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69" name="Ink 68">
                <a:extLst>
                  <a:ext uri="{FF2B5EF4-FFF2-40B4-BE49-F238E27FC236}">
                    <a16:creationId xmlns:a16="http://schemas.microsoft.com/office/drawing/2014/main" id="{D43B5AE1-284A-9B4E-88DF-A5D32F479FE7}"/>
                  </a:ext>
                </a:extLst>
              </p14:cNvPr>
              <p14:cNvContentPartPr/>
              <p14:nvPr/>
            </p14:nvContentPartPr>
            <p14:xfrm>
              <a:off x="2707182" y="1666007"/>
              <a:ext cx="184320" cy="179280"/>
            </p14:xfrm>
          </p:contentPart>
        </mc:Choice>
        <mc:Fallback xmlns="">
          <p:pic>
            <p:nvPicPr>
              <p:cNvPr id="69" name="Ink 68">
                <a:extLst>
                  <a:ext uri="{FF2B5EF4-FFF2-40B4-BE49-F238E27FC236}">
                    <a16:creationId xmlns:a16="http://schemas.microsoft.com/office/drawing/2014/main" id="{D43B5AE1-284A-9B4E-88DF-A5D32F479FE7}"/>
                  </a:ext>
                </a:extLst>
              </p:cNvPr>
              <p:cNvPicPr/>
              <p:nvPr/>
            </p:nvPicPr>
            <p:blipFill>
              <a:blip r:embed="rId24"/>
              <a:stretch>
                <a:fillRect/>
              </a:stretch>
            </p:blipFill>
            <p:spPr>
              <a:xfrm>
                <a:off x="2692062" y="1650527"/>
                <a:ext cx="214920" cy="2098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71" name="Ink 71">
                <a:extLst>
                  <a:ext uri="{FF2B5EF4-FFF2-40B4-BE49-F238E27FC236}">
                    <a16:creationId xmlns:a16="http://schemas.microsoft.com/office/drawing/2014/main" id="{CCB06D70-84F8-7F43-8FB0-79CDDDD4F368}"/>
                  </a:ext>
                </a:extLst>
              </p14:cNvPr>
              <p14:cNvContentPartPr/>
              <p14:nvPr/>
            </p14:nvContentPartPr>
            <p14:xfrm>
              <a:off x="1414062" y="1579247"/>
              <a:ext cx="1178280" cy="242640"/>
            </p14:xfrm>
          </p:contentPart>
        </mc:Choice>
        <mc:Fallback xmlns="">
          <p:pic>
            <p:nvPicPr>
              <p:cNvPr id="71" name="Ink 71">
                <a:extLst>
                  <a:ext uri="{FF2B5EF4-FFF2-40B4-BE49-F238E27FC236}">
                    <a16:creationId xmlns:a16="http://schemas.microsoft.com/office/drawing/2014/main" id="{CCB06D70-84F8-7F43-8FB0-79CDDDD4F368}"/>
                  </a:ext>
                </a:extLst>
              </p:cNvPr>
              <p:cNvPicPr/>
              <p:nvPr/>
            </p:nvPicPr>
            <p:blipFill>
              <a:blip r:embed="rId26"/>
              <a:stretch>
                <a:fillRect/>
              </a:stretch>
            </p:blipFill>
            <p:spPr>
              <a:xfrm>
                <a:off x="1398937" y="1564127"/>
                <a:ext cx="1208889" cy="27324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10" name="Ink 110">
                <a:extLst>
                  <a:ext uri="{FF2B5EF4-FFF2-40B4-BE49-F238E27FC236}">
                    <a16:creationId xmlns:a16="http://schemas.microsoft.com/office/drawing/2014/main" id="{2760803A-7BA4-A745-A1A1-8ACA1FD70EEB}"/>
                  </a:ext>
                </a:extLst>
              </p14:cNvPr>
              <p14:cNvContentPartPr/>
              <p14:nvPr/>
            </p14:nvContentPartPr>
            <p14:xfrm>
              <a:off x="449982" y="1983167"/>
              <a:ext cx="1143720" cy="1749600"/>
            </p14:xfrm>
          </p:contentPart>
        </mc:Choice>
        <mc:Fallback xmlns="">
          <p:pic>
            <p:nvPicPr>
              <p:cNvPr id="110" name="Ink 110">
                <a:extLst>
                  <a:ext uri="{FF2B5EF4-FFF2-40B4-BE49-F238E27FC236}">
                    <a16:creationId xmlns:a16="http://schemas.microsoft.com/office/drawing/2014/main" id="{2760803A-7BA4-A745-A1A1-8ACA1FD70EEB}"/>
                  </a:ext>
                </a:extLst>
              </p:cNvPr>
              <p:cNvPicPr/>
              <p:nvPr/>
            </p:nvPicPr>
            <p:blipFill>
              <a:blip r:embed="rId28"/>
              <a:stretch>
                <a:fillRect/>
              </a:stretch>
            </p:blipFill>
            <p:spPr>
              <a:xfrm>
                <a:off x="434857" y="1968047"/>
                <a:ext cx="1174330" cy="177984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148" name="Ink 148">
                <a:extLst>
                  <a:ext uri="{FF2B5EF4-FFF2-40B4-BE49-F238E27FC236}">
                    <a16:creationId xmlns:a16="http://schemas.microsoft.com/office/drawing/2014/main" id="{D979ED95-1C20-454A-9A15-EDBB5864499F}"/>
                  </a:ext>
                </a:extLst>
              </p14:cNvPr>
              <p14:cNvContentPartPr/>
              <p14:nvPr/>
            </p14:nvContentPartPr>
            <p14:xfrm>
              <a:off x="2003022" y="1997927"/>
              <a:ext cx="3169440" cy="1497600"/>
            </p14:xfrm>
          </p:contentPart>
        </mc:Choice>
        <mc:Fallback xmlns="">
          <p:pic>
            <p:nvPicPr>
              <p:cNvPr id="148" name="Ink 148">
                <a:extLst>
                  <a:ext uri="{FF2B5EF4-FFF2-40B4-BE49-F238E27FC236}">
                    <a16:creationId xmlns:a16="http://schemas.microsoft.com/office/drawing/2014/main" id="{D979ED95-1C20-454A-9A15-EDBB5864499F}"/>
                  </a:ext>
                </a:extLst>
              </p:cNvPr>
              <p:cNvPicPr/>
              <p:nvPr/>
            </p:nvPicPr>
            <p:blipFill>
              <a:blip r:embed="rId30"/>
              <a:stretch>
                <a:fillRect/>
              </a:stretch>
            </p:blipFill>
            <p:spPr>
              <a:xfrm>
                <a:off x="1987542" y="1982807"/>
                <a:ext cx="3200040" cy="152784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155" name="Ink 156">
                <a:extLst>
                  <a:ext uri="{FF2B5EF4-FFF2-40B4-BE49-F238E27FC236}">
                    <a16:creationId xmlns:a16="http://schemas.microsoft.com/office/drawing/2014/main" id="{5955D413-CED2-3C47-8DEC-DFAFC499F4A6}"/>
                  </a:ext>
                </a:extLst>
              </p14:cNvPr>
              <p14:cNvContentPartPr/>
              <p14:nvPr/>
            </p14:nvContentPartPr>
            <p14:xfrm>
              <a:off x="6390702" y="2087927"/>
              <a:ext cx="357480" cy="213120"/>
            </p14:xfrm>
          </p:contentPart>
        </mc:Choice>
        <mc:Fallback xmlns="">
          <p:pic>
            <p:nvPicPr>
              <p:cNvPr id="155" name="Ink 156">
                <a:extLst>
                  <a:ext uri="{FF2B5EF4-FFF2-40B4-BE49-F238E27FC236}">
                    <a16:creationId xmlns:a16="http://schemas.microsoft.com/office/drawing/2014/main" id="{5955D413-CED2-3C47-8DEC-DFAFC499F4A6}"/>
                  </a:ext>
                </a:extLst>
              </p:cNvPr>
              <p:cNvPicPr/>
              <p:nvPr/>
            </p:nvPicPr>
            <p:blipFill>
              <a:blip r:embed="rId32"/>
              <a:stretch>
                <a:fillRect/>
              </a:stretch>
            </p:blipFill>
            <p:spPr>
              <a:xfrm>
                <a:off x="6375582" y="2072832"/>
                <a:ext cx="388080" cy="243309"/>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156" name="Ink 157">
                <a:extLst>
                  <a:ext uri="{FF2B5EF4-FFF2-40B4-BE49-F238E27FC236}">
                    <a16:creationId xmlns:a16="http://schemas.microsoft.com/office/drawing/2014/main" id="{F4E8EE9E-9F09-F64A-BB0C-C34CA15B1DBC}"/>
                  </a:ext>
                </a:extLst>
              </p14:cNvPr>
              <p14:cNvContentPartPr/>
              <p14:nvPr/>
            </p14:nvContentPartPr>
            <p14:xfrm>
              <a:off x="5423742" y="2105207"/>
              <a:ext cx="770760" cy="259560"/>
            </p14:xfrm>
          </p:contentPart>
        </mc:Choice>
        <mc:Fallback xmlns="">
          <p:pic>
            <p:nvPicPr>
              <p:cNvPr id="156" name="Ink 157">
                <a:extLst>
                  <a:ext uri="{FF2B5EF4-FFF2-40B4-BE49-F238E27FC236}">
                    <a16:creationId xmlns:a16="http://schemas.microsoft.com/office/drawing/2014/main" id="{F4E8EE9E-9F09-F64A-BB0C-C34CA15B1DBC}"/>
                  </a:ext>
                </a:extLst>
              </p:cNvPr>
              <p:cNvPicPr/>
              <p:nvPr/>
            </p:nvPicPr>
            <p:blipFill>
              <a:blip r:embed="rId34"/>
              <a:stretch>
                <a:fillRect/>
              </a:stretch>
            </p:blipFill>
            <p:spPr>
              <a:xfrm>
                <a:off x="5408262" y="2090087"/>
                <a:ext cx="801360" cy="29016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180" name="Ink 180">
                <a:extLst>
                  <a:ext uri="{FF2B5EF4-FFF2-40B4-BE49-F238E27FC236}">
                    <a16:creationId xmlns:a16="http://schemas.microsoft.com/office/drawing/2014/main" id="{14E4F52C-5A60-7946-A5A2-AAC390BABD1C}"/>
                  </a:ext>
                </a:extLst>
              </p14:cNvPr>
              <p14:cNvContentPartPr/>
              <p14:nvPr/>
            </p14:nvContentPartPr>
            <p14:xfrm>
              <a:off x="1991502" y="3697847"/>
              <a:ext cx="2280600" cy="1887840"/>
            </p14:xfrm>
          </p:contentPart>
        </mc:Choice>
        <mc:Fallback xmlns="">
          <p:pic>
            <p:nvPicPr>
              <p:cNvPr id="180" name="Ink 180">
                <a:extLst>
                  <a:ext uri="{FF2B5EF4-FFF2-40B4-BE49-F238E27FC236}">
                    <a16:creationId xmlns:a16="http://schemas.microsoft.com/office/drawing/2014/main" id="{14E4F52C-5A60-7946-A5A2-AAC390BABD1C}"/>
                  </a:ext>
                </a:extLst>
              </p:cNvPr>
              <p:cNvPicPr/>
              <p:nvPr/>
            </p:nvPicPr>
            <p:blipFill>
              <a:blip r:embed="rId36"/>
              <a:stretch>
                <a:fillRect/>
              </a:stretch>
            </p:blipFill>
            <p:spPr>
              <a:xfrm>
                <a:off x="1976022" y="3682730"/>
                <a:ext cx="2311200" cy="1918074"/>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182" name="Ink 181">
                <a:extLst>
                  <a:ext uri="{FF2B5EF4-FFF2-40B4-BE49-F238E27FC236}">
                    <a16:creationId xmlns:a16="http://schemas.microsoft.com/office/drawing/2014/main" id="{3FBA01CC-E3E9-CD4A-87BE-D0DBD695B1F1}"/>
                  </a:ext>
                </a:extLst>
              </p14:cNvPr>
              <p14:cNvContentPartPr/>
              <p14:nvPr/>
            </p14:nvContentPartPr>
            <p14:xfrm>
              <a:off x="4924062" y="3801887"/>
              <a:ext cx="190800" cy="213480"/>
            </p14:xfrm>
          </p:contentPart>
        </mc:Choice>
        <mc:Fallback xmlns="">
          <p:pic>
            <p:nvPicPr>
              <p:cNvPr id="182" name="Ink 181">
                <a:extLst>
                  <a:ext uri="{FF2B5EF4-FFF2-40B4-BE49-F238E27FC236}">
                    <a16:creationId xmlns:a16="http://schemas.microsoft.com/office/drawing/2014/main" id="{3FBA01CC-E3E9-CD4A-87BE-D0DBD695B1F1}"/>
                  </a:ext>
                </a:extLst>
              </p:cNvPr>
              <p:cNvPicPr/>
              <p:nvPr/>
            </p:nvPicPr>
            <p:blipFill>
              <a:blip r:embed="rId38"/>
              <a:stretch>
                <a:fillRect/>
              </a:stretch>
            </p:blipFill>
            <p:spPr>
              <a:xfrm>
                <a:off x="4908582" y="3786407"/>
                <a:ext cx="221400" cy="24372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183" name="Ink 182">
                <a:extLst>
                  <a:ext uri="{FF2B5EF4-FFF2-40B4-BE49-F238E27FC236}">
                    <a16:creationId xmlns:a16="http://schemas.microsoft.com/office/drawing/2014/main" id="{08D4673A-576A-1347-8EA7-15215B2B828D}"/>
                  </a:ext>
                </a:extLst>
              </p14:cNvPr>
              <p14:cNvContentPartPr/>
              <p14:nvPr/>
            </p14:nvContentPartPr>
            <p14:xfrm>
              <a:off x="4947822" y="3934367"/>
              <a:ext cx="155520" cy="11880"/>
            </p14:xfrm>
          </p:contentPart>
        </mc:Choice>
        <mc:Fallback xmlns="">
          <p:pic>
            <p:nvPicPr>
              <p:cNvPr id="183" name="Ink 182">
                <a:extLst>
                  <a:ext uri="{FF2B5EF4-FFF2-40B4-BE49-F238E27FC236}">
                    <a16:creationId xmlns:a16="http://schemas.microsoft.com/office/drawing/2014/main" id="{08D4673A-576A-1347-8EA7-15215B2B828D}"/>
                  </a:ext>
                </a:extLst>
              </p:cNvPr>
              <p:cNvPicPr/>
              <p:nvPr/>
            </p:nvPicPr>
            <p:blipFill>
              <a:blip r:embed="rId40"/>
              <a:stretch>
                <a:fillRect/>
              </a:stretch>
            </p:blipFill>
            <p:spPr>
              <a:xfrm>
                <a:off x="4932342" y="3919247"/>
                <a:ext cx="186120" cy="4248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184" name="Ink 183">
                <a:extLst>
                  <a:ext uri="{FF2B5EF4-FFF2-40B4-BE49-F238E27FC236}">
                    <a16:creationId xmlns:a16="http://schemas.microsoft.com/office/drawing/2014/main" id="{870023BC-518D-E94D-A654-008E095AF12D}"/>
                  </a:ext>
                </a:extLst>
              </p14:cNvPr>
              <p14:cNvContentPartPr/>
              <p14:nvPr/>
            </p14:nvContentPartPr>
            <p14:xfrm>
              <a:off x="4796982" y="3692087"/>
              <a:ext cx="490320" cy="450720"/>
            </p14:xfrm>
          </p:contentPart>
        </mc:Choice>
        <mc:Fallback xmlns="">
          <p:pic>
            <p:nvPicPr>
              <p:cNvPr id="184" name="Ink 183">
                <a:extLst>
                  <a:ext uri="{FF2B5EF4-FFF2-40B4-BE49-F238E27FC236}">
                    <a16:creationId xmlns:a16="http://schemas.microsoft.com/office/drawing/2014/main" id="{870023BC-518D-E94D-A654-008E095AF12D}"/>
                  </a:ext>
                </a:extLst>
              </p:cNvPr>
              <p:cNvPicPr/>
              <p:nvPr/>
            </p:nvPicPr>
            <p:blipFill>
              <a:blip r:embed="rId42"/>
              <a:stretch>
                <a:fillRect/>
              </a:stretch>
            </p:blipFill>
            <p:spPr>
              <a:xfrm>
                <a:off x="4781862" y="3676967"/>
                <a:ext cx="520920" cy="48096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185" name="Ink 184">
                <a:extLst>
                  <a:ext uri="{FF2B5EF4-FFF2-40B4-BE49-F238E27FC236}">
                    <a16:creationId xmlns:a16="http://schemas.microsoft.com/office/drawing/2014/main" id="{FCBD3115-2B2D-EB49-907B-909C8E80D808}"/>
                  </a:ext>
                </a:extLst>
              </p14:cNvPr>
              <p14:cNvContentPartPr/>
              <p14:nvPr/>
            </p14:nvContentPartPr>
            <p14:xfrm>
              <a:off x="4848822" y="4177007"/>
              <a:ext cx="156240" cy="242640"/>
            </p14:xfrm>
          </p:contentPart>
        </mc:Choice>
        <mc:Fallback xmlns="">
          <p:pic>
            <p:nvPicPr>
              <p:cNvPr id="185" name="Ink 184">
                <a:extLst>
                  <a:ext uri="{FF2B5EF4-FFF2-40B4-BE49-F238E27FC236}">
                    <a16:creationId xmlns:a16="http://schemas.microsoft.com/office/drawing/2014/main" id="{FCBD3115-2B2D-EB49-907B-909C8E80D808}"/>
                  </a:ext>
                </a:extLst>
              </p:cNvPr>
              <p:cNvPicPr/>
              <p:nvPr/>
            </p:nvPicPr>
            <p:blipFill>
              <a:blip r:embed="rId44"/>
              <a:stretch>
                <a:fillRect/>
              </a:stretch>
            </p:blipFill>
            <p:spPr>
              <a:xfrm>
                <a:off x="4833702" y="4161887"/>
                <a:ext cx="186840" cy="27324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186" name="Ink 185">
                <a:extLst>
                  <a:ext uri="{FF2B5EF4-FFF2-40B4-BE49-F238E27FC236}">
                    <a16:creationId xmlns:a16="http://schemas.microsoft.com/office/drawing/2014/main" id="{7EF339B0-BA09-4346-B97D-879CB87C7008}"/>
                  </a:ext>
                </a:extLst>
              </p14:cNvPr>
              <p14:cNvContentPartPr/>
              <p14:nvPr/>
            </p14:nvContentPartPr>
            <p14:xfrm>
              <a:off x="4698702" y="4523327"/>
              <a:ext cx="156240" cy="115920"/>
            </p14:xfrm>
          </p:contentPart>
        </mc:Choice>
        <mc:Fallback xmlns="">
          <p:pic>
            <p:nvPicPr>
              <p:cNvPr id="186" name="Ink 185">
                <a:extLst>
                  <a:ext uri="{FF2B5EF4-FFF2-40B4-BE49-F238E27FC236}">
                    <a16:creationId xmlns:a16="http://schemas.microsoft.com/office/drawing/2014/main" id="{7EF339B0-BA09-4346-B97D-879CB87C7008}"/>
                  </a:ext>
                </a:extLst>
              </p:cNvPr>
              <p:cNvPicPr/>
              <p:nvPr/>
            </p:nvPicPr>
            <p:blipFill>
              <a:blip r:embed="rId46"/>
              <a:stretch>
                <a:fillRect/>
              </a:stretch>
            </p:blipFill>
            <p:spPr>
              <a:xfrm>
                <a:off x="4683582" y="4508207"/>
                <a:ext cx="186840" cy="14616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187" name="Ink 186">
                <a:extLst>
                  <a:ext uri="{FF2B5EF4-FFF2-40B4-BE49-F238E27FC236}">
                    <a16:creationId xmlns:a16="http://schemas.microsoft.com/office/drawing/2014/main" id="{9EB3578C-159D-BF42-A615-5B4B7218D14A}"/>
                  </a:ext>
                </a:extLst>
              </p14:cNvPr>
              <p14:cNvContentPartPr/>
              <p14:nvPr/>
            </p14:nvContentPartPr>
            <p14:xfrm>
              <a:off x="4566582" y="4419287"/>
              <a:ext cx="415440" cy="335160"/>
            </p14:xfrm>
          </p:contentPart>
        </mc:Choice>
        <mc:Fallback xmlns="">
          <p:pic>
            <p:nvPicPr>
              <p:cNvPr id="187" name="Ink 186">
                <a:extLst>
                  <a:ext uri="{FF2B5EF4-FFF2-40B4-BE49-F238E27FC236}">
                    <a16:creationId xmlns:a16="http://schemas.microsoft.com/office/drawing/2014/main" id="{9EB3578C-159D-BF42-A615-5B4B7218D14A}"/>
                  </a:ext>
                </a:extLst>
              </p:cNvPr>
              <p:cNvPicPr/>
              <p:nvPr/>
            </p:nvPicPr>
            <p:blipFill>
              <a:blip r:embed="rId48"/>
              <a:stretch>
                <a:fillRect/>
              </a:stretch>
            </p:blipFill>
            <p:spPr>
              <a:xfrm>
                <a:off x="4551462" y="4404167"/>
                <a:ext cx="445680" cy="36576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188" name="Ink 187">
                <a:extLst>
                  <a:ext uri="{FF2B5EF4-FFF2-40B4-BE49-F238E27FC236}">
                    <a16:creationId xmlns:a16="http://schemas.microsoft.com/office/drawing/2014/main" id="{4284E482-479D-FD48-A6F6-86EA3807DEFA}"/>
                  </a:ext>
                </a:extLst>
              </p14:cNvPr>
              <p14:cNvContentPartPr/>
              <p14:nvPr/>
            </p14:nvContentPartPr>
            <p14:xfrm>
              <a:off x="4560102" y="4786487"/>
              <a:ext cx="185040" cy="314640"/>
            </p14:xfrm>
          </p:contentPart>
        </mc:Choice>
        <mc:Fallback xmlns="">
          <p:pic>
            <p:nvPicPr>
              <p:cNvPr id="188" name="Ink 187">
                <a:extLst>
                  <a:ext uri="{FF2B5EF4-FFF2-40B4-BE49-F238E27FC236}">
                    <a16:creationId xmlns:a16="http://schemas.microsoft.com/office/drawing/2014/main" id="{4284E482-479D-FD48-A6F6-86EA3807DEFA}"/>
                  </a:ext>
                </a:extLst>
              </p:cNvPr>
              <p:cNvPicPr/>
              <p:nvPr/>
            </p:nvPicPr>
            <p:blipFill>
              <a:blip r:embed="rId50"/>
              <a:stretch>
                <a:fillRect/>
              </a:stretch>
            </p:blipFill>
            <p:spPr>
              <a:xfrm>
                <a:off x="4544982" y="4771007"/>
                <a:ext cx="215640" cy="34524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189" name="Ink 188">
                <a:extLst>
                  <a:ext uri="{FF2B5EF4-FFF2-40B4-BE49-F238E27FC236}">
                    <a16:creationId xmlns:a16="http://schemas.microsoft.com/office/drawing/2014/main" id="{CD5CBDD8-F168-4F4B-AD3B-3D799096B34D}"/>
                  </a:ext>
                </a:extLst>
              </p14:cNvPr>
              <p14:cNvContentPartPr/>
              <p14:nvPr/>
            </p14:nvContentPartPr>
            <p14:xfrm>
              <a:off x="4456422" y="5192927"/>
              <a:ext cx="208080" cy="167760"/>
            </p14:xfrm>
          </p:contentPart>
        </mc:Choice>
        <mc:Fallback xmlns="">
          <p:pic>
            <p:nvPicPr>
              <p:cNvPr id="189" name="Ink 188">
                <a:extLst>
                  <a:ext uri="{FF2B5EF4-FFF2-40B4-BE49-F238E27FC236}">
                    <a16:creationId xmlns:a16="http://schemas.microsoft.com/office/drawing/2014/main" id="{CD5CBDD8-F168-4F4B-AD3B-3D799096B34D}"/>
                  </a:ext>
                </a:extLst>
              </p:cNvPr>
              <p:cNvPicPr/>
              <p:nvPr/>
            </p:nvPicPr>
            <p:blipFill>
              <a:blip r:embed="rId52"/>
              <a:stretch>
                <a:fillRect/>
              </a:stretch>
            </p:blipFill>
            <p:spPr>
              <a:xfrm>
                <a:off x="4440942" y="5177807"/>
                <a:ext cx="238680" cy="19836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190" name="Ink 189">
                <a:extLst>
                  <a:ext uri="{FF2B5EF4-FFF2-40B4-BE49-F238E27FC236}">
                    <a16:creationId xmlns:a16="http://schemas.microsoft.com/office/drawing/2014/main" id="{EE175A98-B12F-FE49-A4DF-02769BA9D104}"/>
                  </a:ext>
                </a:extLst>
              </p14:cNvPr>
              <p14:cNvContentPartPr/>
              <p14:nvPr/>
            </p14:nvContentPartPr>
            <p14:xfrm>
              <a:off x="4335102" y="5112287"/>
              <a:ext cx="427680" cy="392760"/>
            </p14:xfrm>
          </p:contentPart>
        </mc:Choice>
        <mc:Fallback xmlns="">
          <p:pic>
            <p:nvPicPr>
              <p:cNvPr id="190" name="Ink 189">
                <a:extLst>
                  <a:ext uri="{FF2B5EF4-FFF2-40B4-BE49-F238E27FC236}">
                    <a16:creationId xmlns:a16="http://schemas.microsoft.com/office/drawing/2014/main" id="{EE175A98-B12F-FE49-A4DF-02769BA9D104}"/>
                  </a:ext>
                </a:extLst>
              </p:cNvPr>
              <p:cNvPicPr/>
              <p:nvPr/>
            </p:nvPicPr>
            <p:blipFill>
              <a:blip r:embed="rId54"/>
              <a:stretch>
                <a:fillRect/>
              </a:stretch>
            </p:blipFill>
            <p:spPr>
              <a:xfrm>
                <a:off x="4319982" y="5096807"/>
                <a:ext cx="457920" cy="42336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191" name="Ink 190">
                <a:extLst>
                  <a:ext uri="{FF2B5EF4-FFF2-40B4-BE49-F238E27FC236}">
                    <a16:creationId xmlns:a16="http://schemas.microsoft.com/office/drawing/2014/main" id="{2BA9987C-DF3C-1744-A585-1F8DD50DF1A5}"/>
                  </a:ext>
                </a:extLst>
              </p14:cNvPr>
              <p14:cNvContentPartPr/>
              <p14:nvPr/>
            </p14:nvContentPartPr>
            <p14:xfrm>
              <a:off x="5417262" y="4281407"/>
              <a:ext cx="162000" cy="28440"/>
            </p14:xfrm>
          </p:contentPart>
        </mc:Choice>
        <mc:Fallback xmlns="">
          <p:pic>
            <p:nvPicPr>
              <p:cNvPr id="191" name="Ink 190">
                <a:extLst>
                  <a:ext uri="{FF2B5EF4-FFF2-40B4-BE49-F238E27FC236}">
                    <a16:creationId xmlns:a16="http://schemas.microsoft.com/office/drawing/2014/main" id="{2BA9987C-DF3C-1744-A585-1F8DD50DF1A5}"/>
                  </a:ext>
                </a:extLst>
              </p:cNvPr>
              <p:cNvPicPr/>
              <p:nvPr/>
            </p:nvPicPr>
            <p:blipFill>
              <a:blip r:embed="rId56"/>
              <a:stretch>
                <a:fillRect/>
              </a:stretch>
            </p:blipFill>
            <p:spPr>
              <a:xfrm>
                <a:off x="5401782" y="4266287"/>
                <a:ext cx="192600" cy="5904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192" name="Ink 191">
                <a:extLst>
                  <a:ext uri="{FF2B5EF4-FFF2-40B4-BE49-F238E27FC236}">
                    <a16:creationId xmlns:a16="http://schemas.microsoft.com/office/drawing/2014/main" id="{183C802B-BA42-6744-8FFE-084498378A02}"/>
                  </a:ext>
                </a:extLst>
              </p14:cNvPr>
              <p14:cNvContentPartPr/>
              <p14:nvPr/>
            </p14:nvContentPartPr>
            <p14:xfrm>
              <a:off x="5423742" y="4338647"/>
              <a:ext cx="210600" cy="17640"/>
            </p14:xfrm>
          </p:contentPart>
        </mc:Choice>
        <mc:Fallback xmlns="">
          <p:pic>
            <p:nvPicPr>
              <p:cNvPr id="192" name="Ink 191">
                <a:extLst>
                  <a:ext uri="{FF2B5EF4-FFF2-40B4-BE49-F238E27FC236}">
                    <a16:creationId xmlns:a16="http://schemas.microsoft.com/office/drawing/2014/main" id="{183C802B-BA42-6744-8FFE-084498378A02}"/>
                  </a:ext>
                </a:extLst>
              </p:cNvPr>
              <p:cNvPicPr/>
              <p:nvPr/>
            </p:nvPicPr>
            <p:blipFill>
              <a:blip r:embed="rId58"/>
              <a:stretch>
                <a:fillRect/>
              </a:stretch>
            </p:blipFill>
            <p:spPr>
              <a:xfrm>
                <a:off x="5408262" y="4323527"/>
                <a:ext cx="241200" cy="4824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193" name="Ink 192">
                <a:extLst>
                  <a:ext uri="{FF2B5EF4-FFF2-40B4-BE49-F238E27FC236}">
                    <a16:creationId xmlns:a16="http://schemas.microsoft.com/office/drawing/2014/main" id="{6228EB04-702B-584C-8B55-9020D20418CE}"/>
                  </a:ext>
                </a:extLst>
              </p14:cNvPr>
              <p14:cNvContentPartPr/>
              <p14:nvPr/>
            </p14:nvContentPartPr>
            <p14:xfrm>
              <a:off x="5573862" y="4208327"/>
              <a:ext cx="117000" cy="240120"/>
            </p14:xfrm>
          </p:contentPart>
        </mc:Choice>
        <mc:Fallback xmlns="">
          <p:pic>
            <p:nvPicPr>
              <p:cNvPr id="193" name="Ink 192">
                <a:extLst>
                  <a:ext uri="{FF2B5EF4-FFF2-40B4-BE49-F238E27FC236}">
                    <a16:creationId xmlns:a16="http://schemas.microsoft.com/office/drawing/2014/main" id="{6228EB04-702B-584C-8B55-9020D20418CE}"/>
                  </a:ext>
                </a:extLst>
              </p:cNvPr>
              <p:cNvPicPr/>
              <p:nvPr/>
            </p:nvPicPr>
            <p:blipFill>
              <a:blip r:embed="rId60"/>
              <a:stretch>
                <a:fillRect/>
              </a:stretch>
            </p:blipFill>
            <p:spPr>
              <a:xfrm>
                <a:off x="5558382" y="4193207"/>
                <a:ext cx="147600" cy="27072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194" name="Ink 193">
                <a:extLst>
                  <a:ext uri="{FF2B5EF4-FFF2-40B4-BE49-F238E27FC236}">
                    <a16:creationId xmlns:a16="http://schemas.microsoft.com/office/drawing/2014/main" id="{1A817549-6698-3942-8563-8955390F142A}"/>
                  </a:ext>
                </a:extLst>
              </p14:cNvPr>
              <p14:cNvContentPartPr/>
              <p14:nvPr/>
            </p14:nvContentPartPr>
            <p14:xfrm>
              <a:off x="6338142" y="3975047"/>
              <a:ext cx="185040" cy="133200"/>
            </p14:xfrm>
          </p:contentPart>
        </mc:Choice>
        <mc:Fallback xmlns="">
          <p:pic>
            <p:nvPicPr>
              <p:cNvPr id="194" name="Ink 193">
                <a:extLst>
                  <a:ext uri="{FF2B5EF4-FFF2-40B4-BE49-F238E27FC236}">
                    <a16:creationId xmlns:a16="http://schemas.microsoft.com/office/drawing/2014/main" id="{1A817549-6698-3942-8563-8955390F142A}"/>
                  </a:ext>
                </a:extLst>
              </p:cNvPr>
              <p:cNvPicPr/>
              <p:nvPr/>
            </p:nvPicPr>
            <p:blipFill>
              <a:blip r:embed="rId62"/>
              <a:stretch>
                <a:fillRect/>
              </a:stretch>
            </p:blipFill>
            <p:spPr>
              <a:xfrm>
                <a:off x="6323022" y="3959567"/>
                <a:ext cx="215640" cy="16380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195" name="Ink 194">
                <a:extLst>
                  <a:ext uri="{FF2B5EF4-FFF2-40B4-BE49-F238E27FC236}">
                    <a16:creationId xmlns:a16="http://schemas.microsoft.com/office/drawing/2014/main" id="{787522BC-0508-0046-BF91-728F77AE3B32}"/>
                  </a:ext>
                </a:extLst>
              </p14:cNvPr>
              <p14:cNvContentPartPr/>
              <p14:nvPr/>
            </p14:nvContentPartPr>
            <p14:xfrm>
              <a:off x="6159222" y="3801887"/>
              <a:ext cx="560160" cy="433440"/>
            </p14:xfrm>
          </p:contentPart>
        </mc:Choice>
        <mc:Fallback xmlns="">
          <p:pic>
            <p:nvPicPr>
              <p:cNvPr id="195" name="Ink 194">
                <a:extLst>
                  <a:ext uri="{FF2B5EF4-FFF2-40B4-BE49-F238E27FC236}">
                    <a16:creationId xmlns:a16="http://schemas.microsoft.com/office/drawing/2014/main" id="{787522BC-0508-0046-BF91-728F77AE3B32}"/>
                  </a:ext>
                </a:extLst>
              </p:cNvPr>
              <p:cNvPicPr/>
              <p:nvPr/>
            </p:nvPicPr>
            <p:blipFill>
              <a:blip r:embed="rId64"/>
              <a:stretch>
                <a:fillRect/>
              </a:stretch>
            </p:blipFill>
            <p:spPr>
              <a:xfrm>
                <a:off x="6144102" y="3786407"/>
                <a:ext cx="590760" cy="46368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196" name="Ink 195">
                <a:extLst>
                  <a:ext uri="{FF2B5EF4-FFF2-40B4-BE49-F238E27FC236}">
                    <a16:creationId xmlns:a16="http://schemas.microsoft.com/office/drawing/2014/main" id="{07704384-15CD-A042-9478-D73159A9329B}"/>
                  </a:ext>
                </a:extLst>
              </p14:cNvPr>
              <p14:cNvContentPartPr/>
              <p14:nvPr/>
            </p14:nvContentPartPr>
            <p14:xfrm>
              <a:off x="5945742" y="4269167"/>
              <a:ext cx="317880" cy="369720"/>
            </p14:xfrm>
          </p:contentPart>
        </mc:Choice>
        <mc:Fallback xmlns="">
          <p:pic>
            <p:nvPicPr>
              <p:cNvPr id="196" name="Ink 195">
                <a:extLst>
                  <a:ext uri="{FF2B5EF4-FFF2-40B4-BE49-F238E27FC236}">
                    <a16:creationId xmlns:a16="http://schemas.microsoft.com/office/drawing/2014/main" id="{07704384-15CD-A042-9478-D73159A9329B}"/>
                  </a:ext>
                </a:extLst>
              </p:cNvPr>
              <p:cNvPicPr/>
              <p:nvPr/>
            </p:nvPicPr>
            <p:blipFill>
              <a:blip r:embed="rId66"/>
              <a:stretch>
                <a:fillRect/>
              </a:stretch>
            </p:blipFill>
            <p:spPr>
              <a:xfrm>
                <a:off x="5930622" y="4254047"/>
                <a:ext cx="348480" cy="40032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197" name="Ink 196">
                <a:extLst>
                  <a:ext uri="{FF2B5EF4-FFF2-40B4-BE49-F238E27FC236}">
                    <a16:creationId xmlns:a16="http://schemas.microsoft.com/office/drawing/2014/main" id="{2FA0332F-4633-EF40-BEE1-C29B85D197BE}"/>
                  </a:ext>
                </a:extLst>
              </p14:cNvPr>
              <p14:cNvContentPartPr/>
              <p14:nvPr/>
            </p14:nvContentPartPr>
            <p14:xfrm>
              <a:off x="5697342" y="4731047"/>
              <a:ext cx="196560" cy="202320"/>
            </p14:xfrm>
          </p:contentPart>
        </mc:Choice>
        <mc:Fallback xmlns="">
          <p:pic>
            <p:nvPicPr>
              <p:cNvPr id="197" name="Ink 196">
                <a:extLst>
                  <a:ext uri="{FF2B5EF4-FFF2-40B4-BE49-F238E27FC236}">
                    <a16:creationId xmlns:a16="http://schemas.microsoft.com/office/drawing/2014/main" id="{2FA0332F-4633-EF40-BEE1-C29B85D197BE}"/>
                  </a:ext>
                </a:extLst>
              </p:cNvPr>
              <p:cNvPicPr/>
              <p:nvPr/>
            </p:nvPicPr>
            <p:blipFill>
              <a:blip r:embed="rId68"/>
              <a:stretch>
                <a:fillRect/>
              </a:stretch>
            </p:blipFill>
            <p:spPr>
              <a:xfrm>
                <a:off x="5682222" y="4715927"/>
                <a:ext cx="227160" cy="23292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198" name="Ink 197">
                <a:extLst>
                  <a:ext uri="{FF2B5EF4-FFF2-40B4-BE49-F238E27FC236}">
                    <a16:creationId xmlns:a16="http://schemas.microsoft.com/office/drawing/2014/main" id="{2E339ECE-6006-0F4B-90CF-29B42247A40D}"/>
                  </a:ext>
                </a:extLst>
              </p14:cNvPr>
              <p14:cNvContentPartPr/>
              <p14:nvPr/>
            </p14:nvContentPartPr>
            <p14:xfrm>
              <a:off x="5729742" y="4846607"/>
              <a:ext cx="187560" cy="17640"/>
            </p14:xfrm>
          </p:contentPart>
        </mc:Choice>
        <mc:Fallback xmlns="">
          <p:pic>
            <p:nvPicPr>
              <p:cNvPr id="198" name="Ink 197">
                <a:extLst>
                  <a:ext uri="{FF2B5EF4-FFF2-40B4-BE49-F238E27FC236}">
                    <a16:creationId xmlns:a16="http://schemas.microsoft.com/office/drawing/2014/main" id="{2E339ECE-6006-0F4B-90CF-29B42247A40D}"/>
                  </a:ext>
                </a:extLst>
              </p:cNvPr>
              <p:cNvPicPr/>
              <p:nvPr/>
            </p:nvPicPr>
            <p:blipFill>
              <a:blip r:embed="rId70"/>
              <a:stretch>
                <a:fillRect/>
              </a:stretch>
            </p:blipFill>
            <p:spPr>
              <a:xfrm>
                <a:off x="5714262" y="4831487"/>
                <a:ext cx="218160" cy="4824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199" name="Ink 198">
                <a:extLst>
                  <a:ext uri="{FF2B5EF4-FFF2-40B4-BE49-F238E27FC236}">
                    <a16:creationId xmlns:a16="http://schemas.microsoft.com/office/drawing/2014/main" id="{EA06D2E8-7FF0-ED4A-854A-3ED439ED4DB8}"/>
                  </a:ext>
                </a:extLst>
              </p14:cNvPr>
              <p14:cNvContentPartPr/>
              <p14:nvPr/>
            </p14:nvContentPartPr>
            <p14:xfrm>
              <a:off x="5570622" y="4650407"/>
              <a:ext cx="427680" cy="410400"/>
            </p14:xfrm>
          </p:contentPart>
        </mc:Choice>
        <mc:Fallback xmlns="">
          <p:pic>
            <p:nvPicPr>
              <p:cNvPr id="199" name="Ink 198">
                <a:extLst>
                  <a:ext uri="{FF2B5EF4-FFF2-40B4-BE49-F238E27FC236}">
                    <a16:creationId xmlns:a16="http://schemas.microsoft.com/office/drawing/2014/main" id="{EA06D2E8-7FF0-ED4A-854A-3ED439ED4DB8}"/>
                  </a:ext>
                </a:extLst>
              </p:cNvPr>
              <p:cNvPicPr/>
              <p:nvPr/>
            </p:nvPicPr>
            <p:blipFill>
              <a:blip r:embed="rId72"/>
              <a:stretch>
                <a:fillRect/>
              </a:stretch>
            </p:blipFill>
            <p:spPr>
              <a:xfrm>
                <a:off x="5555142" y="4634927"/>
                <a:ext cx="457920" cy="44064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200" name="Ink 199">
                <a:extLst>
                  <a:ext uri="{FF2B5EF4-FFF2-40B4-BE49-F238E27FC236}">
                    <a16:creationId xmlns:a16="http://schemas.microsoft.com/office/drawing/2014/main" id="{B149FCBA-89D7-7244-80E3-16E890FC0156}"/>
                  </a:ext>
                </a:extLst>
              </p14:cNvPr>
              <p14:cNvContentPartPr/>
              <p14:nvPr/>
            </p14:nvContentPartPr>
            <p14:xfrm>
              <a:off x="6494022" y="4266647"/>
              <a:ext cx="352440" cy="407160"/>
            </p14:xfrm>
          </p:contentPart>
        </mc:Choice>
        <mc:Fallback xmlns="">
          <p:pic>
            <p:nvPicPr>
              <p:cNvPr id="200" name="Ink 199">
                <a:extLst>
                  <a:ext uri="{FF2B5EF4-FFF2-40B4-BE49-F238E27FC236}">
                    <a16:creationId xmlns:a16="http://schemas.microsoft.com/office/drawing/2014/main" id="{B149FCBA-89D7-7244-80E3-16E890FC0156}"/>
                  </a:ext>
                </a:extLst>
              </p:cNvPr>
              <p:cNvPicPr/>
              <p:nvPr/>
            </p:nvPicPr>
            <p:blipFill>
              <a:blip r:embed="rId74"/>
              <a:stretch>
                <a:fillRect/>
              </a:stretch>
            </p:blipFill>
            <p:spPr>
              <a:xfrm>
                <a:off x="6478902" y="4251527"/>
                <a:ext cx="383040" cy="43740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201" name="Ink 200">
                <a:extLst>
                  <a:ext uri="{FF2B5EF4-FFF2-40B4-BE49-F238E27FC236}">
                    <a16:creationId xmlns:a16="http://schemas.microsoft.com/office/drawing/2014/main" id="{C82ECCC6-9939-284D-8F8C-A2B288AAEABA}"/>
                  </a:ext>
                </a:extLst>
              </p14:cNvPr>
              <p14:cNvContentPartPr/>
              <p14:nvPr/>
            </p14:nvContentPartPr>
            <p14:xfrm>
              <a:off x="6818022" y="4749047"/>
              <a:ext cx="201600" cy="276840"/>
            </p14:xfrm>
          </p:contentPart>
        </mc:Choice>
        <mc:Fallback xmlns="">
          <p:pic>
            <p:nvPicPr>
              <p:cNvPr id="201" name="Ink 200">
                <a:extLst>
                  <a:ext uri="{FF2B5EF4-FFF2-40B4-BE49-F238E27FC236}">
                    <a16:creationId xmlns:a16="http://schemas.microsoft.com/office/drawing/2014/main" id="{C82ECCC6-9939-284D-8F8C-A2B288AAEABA}"/>
                  </a:ext>
                </a:extLst>
              </p:cNvPr>
              <p:cNvPicPr/>
              <p:nvPr/>
            </p:nvPicPr>
            <p:blipFill>
              <a:blip r:embed="rId76"/>
              <a:stretch>
                <a:fillRect/>
              </a:stretch>
            </p:blipFill>
            <p:spPr>
              <a:xfrm>
                <a:off x="6802902" y="4733927"/>
                <a:ext cx="232200" cy="30744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202" name="Ink 201">
                <a:extLst>
                  <a:ext uri="{FF2B5EF4-FFF2-40B4-BE49-F238E27FC236}">
                    <a16:creationId xmlns:a16="http://schemas.microsoft.com/office/drawing/2014/main" id="{9BDB35A3-7DAD-7043-8E7E-FC24AF73199F}"/>
                  </a:ext>
                </a:extLst>
              </p14:cNvPr>
              <p14:cNvContentPartPr/>
              <p14:nvPr/>
            </p14:nvContentPartPr>
            <p14:xfrm>
              <a:off x="7059942" y="5042807"/>
              <a:ext cx="6120" cy="17640"/>
            </p14:xfrm>
          </p:contentPart>
        </mc:Choice>
        <mc:Fallback xmlns="">
          <p:pic>
            <p:nvPicPr>
              <p:cNvPr id="202" name="Ink 201">
                <a:extLst>
                  <a:ext uri="{FF2B5EF4-FFF2-40B4-BE49-F238E27FC236}">
                    <a16:creationId xmlns:a16="http://schemas.microsoft.com/office/drawing/2014/main" id="{9BDB35A3-7DAD-7043-8E7E-FC24AF73199F}"/>
                  </a:ext>
                </a:extLst>
              </p:cNvPr>
              <p:cNvPicPr/>
              <p:nvPr/>
            </p:nvPicPr>
            <p:blipFill>
              <a:blip r:embed="rId78"/>
              <a:stretch>
                <a:fillRect/>
              </a:stretch>
            </p:blipFill>
            <p:spPr>
              <a:xfrm>
                <a:off x="7044462" y="5027687"/>
                <a:ext cx="36720" cy="4824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203" name="Ink 202">
                <a:extLst>
                  <a:ext uri="{FF2B5EF4-FFF2-40B4-BE49-F238E27FC236}">
                    <a16:creationId xmlns:a16="http://schemas.microsoft.com/office/drawing/2014/main" id="{70A9E839-19B5-CF49-BB1D-C5B76CB924D3}"/>
                  </a:ext>
                </a:extLst>
              </p14:cNvPr>
              <p14:cNvContentPartPr/>
              <p14:nvPr/>
            </p14:nvContentPartPr>
            <p14:xfrm>
              <a:off x="6598062" y="4702247"/>
              <a:ext cx="525600" cy="468000"/>
            </p14:xfrm>
          </p:contentPart>
        </mc:Choice>
        <mc:Fallback xmlns="">
          <p:pic>
            <p:nvPicPr>
              <p:cNvPr id="203" name="Ink 202">
                <a:extLst>
                  <a:ext uri="{FF2B5EF4-FFF2-40B4-BE49-F238E27FC236}">
                    <a16:creationId xmlns:a16="http://schemas.microsoft.com/office/drawing/2014/main" id="{70A9E839-19B5-CF49-BB1D-C5B76CB924D3}"/>
                  </a:ext>
                </a:extLst>
              </p:cNvPr>
              <p:cNvPicPr/>
              <p:nvPr/>
            </p:nvPicPr>
            <p:blipFill>
              <a:blip r:embed="rId80"/>
              <a:stretch>
                <a:fillRect/>
              </a:stretch>
            </p:blipFill>
            <p:spPr>
              <a:xfrm>
                <a:off x="6582942" y="4687127"/>
                <a:ext cx="556200" cy="49860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219" name="Ink 218">
                <a:extLst>
                  <a:ext uri="{FF2B5EF4-FFF2-40B4-BE49-F238E27FC236}">
                    <a16:creationId xmlns:a16="http://schemas.microsoft.com/office/drawing/2014/main" id="{665AA74A-5420-344A-8A6B-49A11F550377}"/>
                  </a:ext>
                </a:extLst>
              </p14:cNvPr>
              <p14:cNvContentPartPr/>
              <p14:nvPr/>
            </p14:nvContentPartPr>
            <p14:xfrm>
              <a:off x="4889142" y="5753087"/>
              <a:ext cx="375480" cy="138960"/>
            </p14:xfrm>
          </p:contentPart>
        </mc:Choice>
        <mc:Fallback xmlns="">
          <p:pic>
            <p:nvPicPr>
              <p:cNvPr id="219" name="Ink 218">
                <a:extLst>
                  <a:ext uri="{FF2B5EF4-FFF2-40B4-BE49-F238E27FC236}">
                    <a16:creationId xmlns:a16="http://schemas.microsoft.com/office/drawing/2014/main" id="{665AA74A-5420-344A-8A6B-49A11F550377}"/>
                  </a:ext>
                </a:extLst>
              </p:cNvPr>
              <p:cNvPicPr/>
              <p:nvPr/>
            </p:nvPicPr>
            <p:blipFill>
              <a:blip r:embed="rId82"/>
              <a:stretch>
                <a:fillRect/>
              </a:stretch>
            </p:blipFill>
            <p:spPr>
              <a:xfrm>
                <a:off x="4874022" y="5737607"/>
                <a:ext cx="406080" cy="16956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220" name="Ink 219">
                <a:extLst>
                  <a:ext uri="{FF2B5EF4-FFF2-40B4-BE49-F238E27FC236}">
                    <a16:creationId xmlns:a16="http://schemas.microsoft.com/office/drawing/2014/main" id="{BE24F417-4AB5-A44E-80E5-95060A0B3707}"/>
                  </a:ext>
                </a:extLst>
              </p14:cNvPr>
              <p14:cNvContentPartPr/>
              <p14:nvPr/>
            </p14:nvContentPartPr>
            <p14:xfrm>
              <a:off x="4889142" y="5652287"/>
              <a:ext cx="17640" cy="20160"/>
            </p14:xfrm>
          </p:contentPart>
        </mc:Choice>
        <mc:Fallback xmlns="">
          <p:pic>
            <p:nvPicPr>
              <p:cNvPr id="220" name="Ink 219">
                <a:extLst>
                  <a:ext uri="{FF2B5EF4-FFF2-40B4-BE49-F238E27FC236}">
                    <a16:creationId xmlns:a16="http://schemas.microsoft.com/office/drawing/2014/main" id="{BE24F417-4AB5-A44E-80E5-95060A0B3707}"/>
                  </a:ext>
                </a:extLst>
              </p:cNvPr>
              <p:cNvPicPr/>
              <p:nvPr/>
            </p:nvPicPr>
            <p:blipFill>
              <a:blip r:embed="rId84"/>
              <a:stretch>
                <a:fillRect/>
              </a:stretch>
            </p:blipFill>
            <p:spPr>
              <a:xfrm>
                <a:off x="4874022" y="5636807"/>
                <a:ext cx="482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227" name="Ink 231">
                <a:extLst>
                  <a:ext uri="{FF2B5EF4-FFF2-40B4-BE49-F238E27FC236}">
                    <a16:creationId xmlns:a16="http://schemas.microsoft.com/office/drawing/2014/main" id="{F22B38D3-1072-6649-B909-72370ADB8FC4}"/>
                  </a:ext>
                </a:extLst>
              </p14:cNvPr>
              <p14:cNvContentPartPr/>
              <p14:nvPr/>
            </p14:nvContentPartPr>
            <p14:xfrm>
              <a:off x="6378822" y="5644007"/>
              <a:ext cx="778680" cy="293400"/>
            </p14:xfrm>
          </p:contentPart>
        </mc:Choice>
        <mc:Fallback xmlns="">
          <p:pic>
            <p:nvPicPr>
              <p:cNvPr id="227" name="Ink 231">
                <a:extLst>
                  <a:ext uri="{FF2B5EF4-FFF2-40B4-BE49-F238E27FC236}">
                    <a16:creationId xmlns:a16="http://schemas.microsoft.com/office/drawing/2014/main" id="{F22B38D3-1072-6649-B909-72370ADB8FC4}"/>
                  </a:ext>
                </a:extLst>
              </p:cNvPr>
              <p:cNvPicPr/>
              <p:nvPr/>
            </p:nvPicPr>
            <p:blipFill>
              <a:blip r:embed="rId86"/>
              <a:stretch>
                <a:fillRect/>
              </a:stretch>
            </p:blipFill>
            <p:spPr>
              <a:xfrm>
                <a:off x="6363349" y="5628527"/>
                <a:ext cx="809266" cy="32400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228" name="Ink 232">
                <a:extLst>
                  <a:ext uri="{FF2B5EF4-FFF2-40B4-BE49-F238E27FC236}">
                    <a16:creationId xmlns:a16="http://schemas.microsoft.com/office/drawing/2014/main" id="{719A5207-96BA-B642-BCC1-E621422B7E23}"/>
                  </a:ext>
                </a:extLst>
              </p14:cNvPr>
              <p14:cNvContentPartPr/>
              <p14:nvPr/>
            </p14:nvContentPartPr>
            <p14:xfrm>
              <a:off x="5495382" y="5683607"/>
              <a:ext cx="611640" cy="156240"/>
            </p14:xfrm>
          </p:contentPart>
        </mc:Choice>
        <mc:Fallback xmlns="">
          <p:pic>
            <p:nvPicPr>
              <p:cNvPr id="228" name="Ink 232">
                <a:extLst>
                  <a:ext uri="{FF2B5EF4-FFF2-40B4-BE49-F238E27FC236}">
                    <a16:creationId xmlns:a16="http://schemas.microsoft.com/office/drawing/2014/main" id="{719A5207-96BA-B642-BCC1-E621422B7E23}"/>
                  </a:ext>
                </a:extLst>
              </p:cNvPr>
              <p:cNvPicPr/>
              <p:nvPr/>
            </p:nvPicPr>
            <p:blipFill>
              <a:blip r:embed="rId88"/>
              <a:stretch>
                <a:fillRect/>
              </a:stretch>
            </p:blipFill>
            <p:spPr>
              <a:xfrm>
                <a:off x="5480262" y="5668487"/>
                <a:ext cx="642240" cy="18684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229" name="Ink 233">
                <a:extLst>
                  <a:ext uri="{FF2B5EF4-FFF2-40B4-BE49-F238E27FC236}">
                    <a16:creationId xmlns:a16="http://schemas.microsoft.com/office/drawing/2014/main" id="{BCC72C40-C9F1-6442-85DE-9229A82933FD}"/>
                  </a:ext>
                </a:extLst>
              </p14:cNvPr>
              <p14:cNvContentPartPr/>
              <p14:nvPr/>
            </p14:nvContentPartPr>
            <p14:xfrm>
              <a:off x="3561462" y="5686127"/>
              <a:ext cx="1178280" cy="234360"/>
            </p14:xfrm>
          </p:contentPart>
        </mc:Choice>
        <mc:Fallback xmlns="">
          <p:pic>
            <p:nvPicPr>
              <p:cNvPr id="229" name="Ink 233">
                <a:extLst>
                  <a:ext uri="{FF2B5EF4-FFF2-40B4-BE49-F238E27FC236}">
                    <a16:creationId xmlns:a16="http://schemas.microsoft.com/office/drawing/2014/main" id="{BCC72C40-C9F1-6442-85DE-9229A82933FD}"/>
                  </a:ext>
                </a:extLst>
              </p:cNvPr>
              <p:cNvPicPr/>
              <p:nvPr/>
            </p:nvPicPr>
            <p:blipFill>
              <a:blip r:embed="rId90"/>
              <a:stretch>
                <a:fillRect/>
              </a:stretch>
            </p:blipFill>
            <p:spPr>
              <a:xfrm>
                <a:off x="3546337" y="5671007"/>
                <a:ext cx="1208889" cy="26496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230" name="Ink 234">
                <a:extLst>
                  <a:ext uri="{FF2B5EF4-FFF2-40B4-BE49-F238E27FC236}">
                    <a16:creationId xmlns:a16="http://schemas.microsoft.com/office/drawing/2014/main" id="{AA6D1C56-43C7-824B-9819-710AB1EDE89F}"/>
                  </a:ext>
                </a:extLst>
              </p14:cNvPr>
              <p14:cNvContentPartPr/>
              <p14:nvPr/>
            </p14:nvContentPartPr>
            <p14:xfrm>
              <a:off x="2228022" y="5677127"/>
              <a:ext cx="1177200" cy="226440"/>
            </p14:xfrm>
          </p:contentPart>
        </mc:Choice>
        <mc:Fallback xmlns="">
          <p:pic>
            <p:nvPicPr>
              <p:cNvPr id="230" name="Ink 234">
                <a:extLst>
                  <a:ext uri="{FF2B5EF4-FFF2-40B4-BE49-F238E27FC236}">
                    <a16:creationId xmlns:a16="http://schemas.microsoft.com/office/drawing/2014/main" id="{AA6D1C56-43C7-824B-9819-710AB1EDE89F}"/>
                  </a:ext>
                </a:extLst>
              </p:cNvPr>
              <p:cNvPicPr/>
              <p:nvPr/>
            </p:nvPicPr>
            <p:blipFill>
              <a:blip r:embed="rId92"/>
              <a:stretch>
                <a:fillRect/>
              </a:stretch>
            </p:blipFill>
            <p:spPr>
              <a:xfrm>
                <a:off x="2212902" y="5661983"/>
                <a:ext cx="1207800" cy="257089"/>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231" name="Ink 235">
                <a:extLst>
                  <a:ext uri="{FF2B5EF4-FFF2-40B4-BE49-F238E27FC236}">
                    <a16:creationId xmlns:a16="http://schemas.microsoft.com/office/drawing/2014/main" id="{C7F7DC3F-31D4-3E48-B04E-E4E2054850D1}"/>
                  </a:ext>
                </a:extLst>
              </p14:cNvPr>
              <p14:cNvContentPartPr/>
              <p14:nvPr/>
            </p14:nvContentPartPr>
            <p14:xfrm>
              <a:off x="1546902" y="5677847"/>
              <a:ext cx="531360" cy="219600"/>
            </p14:xfrm>
          </p:contentPart>
        </mc:Choice>
        <mc:Fallback xmlns="">
          <p:pic>
            <p:nvPicPr>
              <p:cNvPr id="231" name="Ink 235">
                <a:extLst>
                  <a:ext uri="{FF2B5EF4-FFF2-40B4-BE49-F238E27FC236}">
                    <a16:creationId xmlns:a16="http://schemas.microsoft.com/office/drawing/2014/main" id="{C7F7DC3F-31D4-3E48-B04E-E4E2054850D1}"/>
                  </a:ext>
                </a:extLst>
              </p:cNvPr>
              <p:cNvPicPr/>
              <p:nvPr/>
            </p:nvPicPr>
            <p:blipFill>
              <a:blip r:embed="rId94"/>
              <a:stretch>
                <a:fillRect/>
              </a:stretch>
            </p:blipFill>
            <p:spPr>
              <a:xfrm>
                <a:off x="1531782" y="5662727"/>
                <a:ext cx="561960" cy="250200"/>
              </a:xfrm>
              <a:prstGeom prst="rect">
                <a:avLst/>
              </a:prstGeom>
            </p:spPr>
          </p:pic>
        </mc:Fallback>
      </mc:AlternateContent>
    </p:spTree>
    <p:extLst>
      <p:ext uri="{BB962C8B-B14F-4D97-AF65-F5344CB8AC3E}">
        <p14:creationId xmlns:p14="http://schemas.microsoft.com/office/powerpoint/2010/main" val="1567148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10"/>
                                        </p:tgtEl>
                                        <p:attrNameLst>
                                          <p:attrName>style.visibility</p:attrName>
                                        </p:attrNameLst>
                                      </p:cBhvr>
                                      <p:to>
                                        <p:strVal val="visible"/>
                                      </p:to>
                                    </p:set>
                                    <p:animEffect transition="in" filter="dissolve">
                                      <p:cBhvr>
                                        <p:cTn id="7" dur="500"/>
                                        <p:tgtEl>
                                          <p:spTgt spid="11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48"/>
                                        </p:tgtEl>
                                        <p:attrNameLst>
                                          <p:attrName>style.visibility</p:attrName>
                                        </p:attrNameLst>
                                      </p:cBhvr>
                                      <p:to>
                                        <p:strVal val="visible"/>
                                      </p:to>
                                    </p:set>
                                    <p:animEffect transition="in" filter="dissolve">
                                      <p:cBhvr>
                                        <p:cTn id="12" dur="500"/>
                                        <p:tgtEl>
                                          <p:spTgt spid="148"/>
                                        </p:tgtEl>
                                      </p:cBhvr>
                                    </p:animEffect>
                                  </p:childTnLst>
                                </p:cTn>
                              </p:par>
                              <p:par>
                                <p:cTn id="13" presetID="9" presetClass="entr" presetSubtype="0" fill="hold" nodeType="withEffect">
                                  <p:stCondLst>
                                    <p:cond delay="0"/>
                                  </p:stCondLst>
                                  <p:childTnLst>
                                    <p:set>
                                      <p:cBhvr>
                                        <p:cTn id="14" dur="1" fill="hold">
                                          <p:stCondLst>
                                            <p:cond delay="0"/>
                                          </p:stCondLst>
                                        </p:cTn>
                                        <p:tgtEl>
                                          <p:spTgt spid="155"/>
                                        </p:tgtEl>
                                        <p:attrNameLst>
                                          <p:attrName>style.visibility</p:attrName>
                                        </p:attrNameLst>
                                      </p:cBhvr>
                                      <p:to>
                                        <p:strVal val="visible"/>
                                      </p:to>
                                    </p:set>
                                    <p:animEffect transition="in" filter="dissolve">
                                      <p:cBhvr>
                                        <p:cTn id="15" dur="500"/>
                                        <p:tgtEl>
                                          <p:spTgt spid="155"/>
                                        </p:tgtEl>
                                      </p:cBhvr>
                                    </p:animEffect>
                                  </p:childTnLst>
                                </p:cTn>
                              </p:par>
                              <p:par>
                                <p:cTn id="16" presetID="9" presetClass="entr" presetSubtype="0" fill="hold" nodeType="withEffect">
                                  <p:stCondLst>
                                    <p:cond delay="0"/>
                                  </p:stCondLst>
                                  <p:childTnLst>
                                    <p:set>
                                      <p:cBhvr>
                                        <p:cTn id="17" dur="1" fill="hold">
                                          <p:stCondLst>
                                            <p:cond delay="0"/>
                                          </p:stCondLst>
                                        </p:cTn>
                                        <p:tgtEl>
                                          <p:spTgt spid="156"/>
                                        </p:tgtEl>
                                        <p:attrNameLst>
                                          <p:attrName>style.visibility</p:attrName>
                                        </p:attrNameLst>
                                      </p:cBhvr>
                                      <p:to>
                                        <p:strVal val="visible"/>
                                      </p:to>
                                    </p:set>
                                    <p:animEffect transition="in" filter="dissolve">
                                      <p:cBhvr>
                                        <p:cTn id="18" dur="500"/>
                                        <p:tgtEl>
                                          <p:spTgt spid="156"/>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nodeType="clickEffect">
                                  <p:stCondLst>
                                    <p:cond delay="0"/>
                                  </p:stCondLst>
                                  <p:childTnLst>
                                    <p:set>
                                      <p:cBhvr>
                                        <p:cTn id="22" dur="1" fill="hold">
                                          <p:stCondLst>
                                            <p:cond delay="0"/>
                                          </p:stCondLst>
                                        </p:cTn>
                                        <p:tgtEl>
                                          <p:spTgt spid="180"/>
                                        </p:tgtEl>
                                        <p:attrNameLst>
                                          <p:attrName>style.visibility</p:attrName>
                                        </p:attrNameLst>
                                      </p:cBhvr>
                                      <p:to>
                                        <p:strVal val="visible"/>
                                      </p:to>
                                    </p:set>
                                    <p:animEffect transition="in" filter="dissolve">
                                      <p:cBhvr>
                                        <p:cTn id="23" dur="500"/>
                                        <p:tgtEl>
                                          <p:spTgt spid="180"/>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nodeType="clickEffect">
                                  <p:stCondLst>
                                    <p:cond delay="0"/>
                                  </p:stCondLst>
                                  <p:childTnLst>
                                    <p:set>
                                      <p:cBhvr>
                                        <p:cTn id="27" dur="1" fill="hold">
                                          <p:stCondLst>
                                            <p:cond delay="0"/>
                                          </p:stCondLst>
                                        </p:cTn>
                                        <p:tgtEl>
                                          <p:spTgt spid="182"/>
                                        </p:tgtEl>
                                        <p:attrNameLst>
                                          <p:attrName>style.visibility</p:attrName>
                                        </p:attrNameLst>
                                      </p:cBhvr>
                                      <p:to>
                                        <p:strVal val="visible"/>
                                      </p:to>
                                    </p:set>
                                    <p:animEffect transition="in" filter="dissolve">
                                      <p:cBhvr>
                                        <p:cTn id="28" dur="500"/>
                                        <p:tgtEl>
                                          <p:spTgt spid="182"/>
                                        </p:tgtEl>
                                      </p:cBhvr>
                                    </p:animEffect>
                                  </p:childTnLst>
                                </p:cTn>
                              </p:par>
                              <p:par>
                                <p:cTn id="29" presetID="9" presetClass="entr" presetSubtype="0" fill="hold" nodeType="withEffect">
                                  <p:stCondLst>
                                    <p:cond delay="0"/>
                                  </p:stCondLst>
                                  <p:childTnLst>
                                    <p:set>
                                      <p:cBhvr>
                                        <p:cTn id="30" dur="1" fill="hold">
                                          <p:stCondLst>
                                            <p:cond delay="0"/>
                                          </p:stCondLst>
                                        </p:cTn>
                                        <p:tgtEl>
                                          <p:spTgt spid="183"/>
                                        </p:tgtEl>
                                        <p:attrNameLst>
                                          <p:attrName>style.visibility</p:attrName>
                                        </p:attrNameLst>
                                      </p:cBhvr>
                                      <p:to>
                                        <p:strVal val="visible"/>
                                      </p:to>
                                    </p:set>
                                    <p:animEffect transition="in" filter="dissolve">
                                      <p:cBhvr>
                                        <p:cTn id="31" dur="500"/>
                                        <p:tgtEl>
                                          <p:spTgt spid="183"/>
                                        </p:tgtEl>
                                      </p:cBhvr>
                                    </p:animEffect>
                                  </p:childTnLst>
                                </p:cTn>
                              </p:par>
                              <p:par>
                                <p:cTn id="32" presetID="9" presetClass="entr" presetSubtype="0" fill="hold" nodeType="withEffect">
                                  <p:stCondLst>
                                    <p:cond delay="0"/>
                                  </p:stCondLst>
                                  <p:childTnLst>
                                    <p:set>
                                      <p:cBhvr>
                                        <p:cTn id="33" dur="1" fill="hold">
                                          <p:stCondLst>
                                            <p:cond delay="0"/>
                                          </p:stCondLst>
                                        </p:cTn>
                                        <p:tgtEl>
                                          <p:spTgt spid="184"/>
                                        </p:tgtEl>
                                        <p:attrNameLst>
                                          <p:attrName>style.visibility</p:attrName>
                                        </p:attrNameLst>
                                      </p:cBhvr>
                                      <p:to>
                                        <p:strVal val="visible"/>
                                      </p:to>
                                    </p:set>
                                    <p:animEffect transition="in" filter="dissolve">
                                      <p:cBhvr>
                                        <p:cTn id="34" dur="500"/>
                                        <p:tgtEl>
                                          <p:spTgt spid="184"/>
                                        </p:tgtEl>
                                      </p:cBhvr>
                                    </p:animEffect>
                                  </p:childTnLst>
                                </p:cTn>
                              </p:par>
                              <p:par>
                                <p:cTn id="35" presetID="9" presetClass="entr" presetSubtype="0" fill="hold" nodeType="withEffect">
                                  <p:stCondLst>
                                    <p:cond delay="0"/>
                                  </p:stCondLst>
                                  <p:childTnLst>
                                    <p:set>
                                      <p:cBhvr>
                                        <p:cTn id="36" dur="1" fill="hold">
                                          <p:stCondLst>
                                            <p:cond delay="0"/>
                                          </p:stCondLst>
                                        </p:cTn>
                                        <p:tgtEl>
                                          <p:spTgt spid="185"/>
                                        </p:tgtEl>
                                        <p:attrNameLst>
                                          <p:attrName>style.visibility</p:attrName>
                                        </p:attrNameLst>
                                      </p:cBhvr>
                                      <p:to>
                                        <p:strVal val="visible"/>
                                      </p:to>
                                    </p:set>
                                    <p:animEffect transition="in" filter="dissolve">
                                      <p:cBhvr>
                                        <p:cTn id="37" dur="500"/>
                                        <p:tgtEl>
                                          <p:spTgt spid="185"/>
                                        </p:tgtEl>
                                      </p:cBhvr>
                                    </p:animEffect>
                                  </p:childTnLst>
                                </p:cTn>
                              </p:par>
                              <p:par>
                                <p:cTn id="38" presetID="9" presetClass="entr" presetSubtype="0" fill="hold" nodeType="withEffect">
                                  <p:stCondLst>
                                    <p:cond delay="0"/>
                                  </p:stCondLst>
                                  <p:childTnLst>
                                    <p:set>
                                      <p:cBhvr>
                                        <p:cTn id="39" dur="1" fill="hold">
                                          <p:stCondLst>
                                            <p:cond delay="0"/>
                                          </p:stCondLst>
                                        </p:cTn>
                                        <p:tgtEl>
                                          <p:spTgt spid="186"/>
                                        </p:tgtEl>
                                        <p:attrNameLst>
                                          <p:attrName>style.visibility</p:attrName>
                                        </p:attrNameLst>
                                      </p:cBhvr>
                                      <p:to>
                                        <p:strVal val="visible"/>
                                      </p:to>
                                    </p:set>
                                    <p:animEffect transition="in" filter="dissolve">
                                      <p:cBhvr>
                                        <p:cTn id="40" dur="500"/>
                                        <p:tgtEl>
                                          <p:spTgt spid="186"/>
                                        </p:tgtEl>
                                      </p:cBhvr>
                                    </p:animEffect>
                                  </p:childTnLst>
                                </p:cTn>
                              </p:par>
                              <p:par>
                                <p:cTn id="41" presetID="9" presetClass="entr" presetSubtype="0" fill="hold" nodeType="withEffect">
                                  <p:stCondLst>
                                    <p:cond delay="0"/>
                                  </p:stCondLst>
                                  <p:childTnLst>
                                    <p:set>
                                      <p:cBhvr>
                                        <p:cTn id="42" dur="1" fill="hold">
                                          <p:stCondLst>
                                            <p:cond delay="0"/>
                                          </p:stCondLst>
                                        </p:cTn>
                                        <p:tgtEl>
                                          <p:spTgt spid="187"/>
                                        </p:tgtEl>
                                        <p:attrNameLst>
                                          <p:attrName>style.visibility</p:attrName>
                                        </p:attrNameLst>
                                      </p:cBhvr>
                                      <p:to>
                                        <p:strVal val="visible"/>
                                      </p:to>
                                    </p:set>
                                    <p:animEffect transition="in" filter="dissolve">
                                      <p:cBhvr>
                                        <p:cTn id="43" dur="500"/>
                                        <p:tgtEl>
                                          <p:spTgt spid="187"/>
                                        </p:tgtEl>
                                      </p:cBhvr>
                                    </p:animEffect>
                                  </p:childTnLst>
                                </p:cTn>
                              </p:par>
                              <p:par>
                                <p:cTn id="44" presetID="9" presetClass="entr" presetSubtype="0" fill="hold" nodeType="withEffect">
                                  <p:stCondLst>
                                    <p:cond delay="0"/>
                                  </p:stCondLst>
                                  <p:childTnLst>
                                    <p:set>
                                      <p:cBhvr>
                                        <p:cTn id="45" dur="1" fill="hold">
                                          <p:stCondLst>
                                            <p:cond delay="0"/>
                                          </p:stCondLst>
                                        </p:cTn>
                                        <p:tgtEl>
                                          <p:spTgt spid="188"/>
                                        </p:tgtEl>
                                        <p:attrNameLst>
                                          <p:attrName>style.visibility</p:attrName>
                                        </p:attrNameLst>
                                      </p:cBhvr>
                                      <p:to>
                                        <p:strVal val="visible"/>
                                      </p:to>
                                    </p:set>
                                    <p:animEffect transition="in" filter="dissolve">
                                      <p:cBhvr>
                                        <p:cTn id="46" dur="500"/>
                                        <p:tgtEl>
                                          <p:spTgt spid="188"/>
                                        </p:tgtEl>
                                      </p:cBhvr>
                                    </p:animEffect>
                                  </p:childTnLst>
                                </p:cTn>
                              </p:par>
                              <p:par>
                                <p:cTn id="47" presetID="9" presetClass="entr" presetSubtype="0" fill="hold" nodeType="withEffect">
                                  <p:stCondLst>
                                    <p:cond delay="0"/>
                                  </p:stCondLst>
                                  <p:childTnLst>
                                    <p:set>
                                      <p:cBhvr>
                                        <p:cTn id="48" dur="1" fill="hold">
                                          <p:stCondLst>
                                            <p:cond delay="0"/>
                                          </p:stCondLst>
                                        </p:cTn>
                                        <p:tgtEl>
                                          <p:spTgt spid="189"/>
                                        </p:tgtEl>
                                        <p:attrNameLst>
                                          <p:attrName>style.visibility</p:attrName>
                                        </p:attrNameLst>
                                      </p:cBhvr>
                                      <p:to>
                                        <p:strVal val="visible"/>
                                      </p:to>
                                    </p:set>
                                    <p:animEffect transition="in" filter="dissolve">
                                      <p:cBhvr>
                                        <p:cTn id="49" dur="500"/>
                                        <p:tgtEl>
                                          <p:spTgt spid="189"/>
                                        </p:tgtEl>
                                      </p:cBhvr>
                                    </p:animEffect>
                                  </p:childTnLst>
                                </p:cTn>
                              </p:par>
                              <p:par>
                                <p:cTn id="50" presetID="9" presetClass="entr" presetSubtype="0" fill="hold" nodeType="withEffect">
                                  <p:stCondLst>
                                    <p:cond delay="0"/>
                                  </p:stCondLst>
                                  <p:childTnLst>
                                    <p:set>
                                      <p:cBhvr>
                                        <p:cTn id="51" dur="1" fill="hold">
                                          <p:stCondLst>
                                            <p:cond delay="0"/>
                                          </p:stCondLst>
                                        </p:cTn>
                                        <p:tgtEl>
                                          <p:spTgt spid="190"/>
                                        </p:tgtEl>
                                        <p:attrNameLst>
                                          <p:attrName>style.visibility</p:attrName>
                                        </p:attrNameLst>
                                      </p:cBhvr>
                                      <p:to>
                                        <p:strVal val="visible"/>
                                      </p:to>
                                    </p:set>
                                    <p:animEffect transition="in" filter="dissolve">
                                      <p:cBhvr>
                                        <p:cTn id="52" dur="500"/>
                                        <p:tgtEl>
                                          <p:spTgt spid="190"/>
                                        </p:tgtEl>
                                      </p:cBhvr>
                                    </p:animEffect>
                                  </p:childTnLst>
                                </p:cTn>
                              </p:par>
                              <p:par>
                                <p:cTn id="53" presetID="9" presetClass="entr" presetSubtype="0" fill="hold" nodeType="withEffect">
                                  <p:stCondLst>
                                    <p:cond delay="0"/>
                                  </p:stCondLst>
                                  <p:childTnLst>
                                    <p:set>
                                      <p:cBhvr>
                                        <p:cTn id="54" dur="1" fill="hold">
                                          <p:stCondLst>
                                            <p:cond delay="0"/>
                                          </p:stCondLst>
                                        </p:cTn>
                                        <p:tgtEl>
                                          <p:spTgt spid="191"/>
                                        </p:tgtEl>
                                        <p:attrNameLst>
                                          <p:attrName>style.visibility</p:attrName>
                                        </p:attrNameLst>
                                      </p:cBhvr>
                                      <p:to>
                                        <p:strVal val="visible"/>
                                      </p:to>
                                    </p:set>
                                    <p:animEffect transition="in" filter="dissolve">
                                      <p:cBhvr>
                                        <p:cTn id="55" dur="500"/>
                                        <p:tgtEl>
                                          <p:spTgt spid="191"/>
                                        </p:tgtEl>
                                      </p:cBhvr>
                                    </p:animEffect>
                                  </p:childTnLst>
                                </p:cTn>
                              </p:par>
                              <p:par>
                                <p:cTn id="56" presetID="9" presetClass="entr" presetSubtype="0" fill="hold" nodeType="withEffect">
                                  <p:stCondLst>
                                    <p:cond delay="0"/>
                                  </p:stCondLst>
                                  <p:childTnLst>
                                    <p:set>
                                      <p:cBhvr>
                                        <p:cTn id="57" dur="1" fill="hold">
                                          <p:stCondLst>
                                            <p:cond delay="0"/>
                                          </p:stCondLst>
                                        </p:cTn>
                                        <p:tgtEl>
                                          <p:spTgt spid="192"/>
                                        </p:tgtEl>
                                        <p:attrNameLst>
                                          <p:attrName>style.visibility</p:attrName>
                                        </p:attrNameLst>
                                      </p:cBhvr>
                                      <p:to>
                                        <p:strVal val="visible"/>
                                      </p:to>
                                    </p:set>
                                    <p:animEffect transition="in" filter="dissolve">
                                      <p:cBhvr>
                                        <p:cTn id="58" dur="500"/>
                                        <p:tgtEl>
                                          <p:spTgt spid="192"/>
                                        </p:tgtEl>
                                      </p:cBhvr>
                                    </p:animEffect>
                                  </p:childTnLst>
                                </p:cTn>
                              </p:par>
                              <p:par>
                                <p:cTn id="59" presetID="9" presetClass="entr" presetSubtype="0" fill="hold" nodeType="withEffect">
                                  <p:stCondLst>
                                    <p:cond delay="0"/>
                                  </p:stCondLst>
                                  <p:childTnLst>
                                    <p:set>
                                      <p:cBhvr>
                                        <p:cTn id="60" dur="1" fill="hold">
                                          <p:stCondLst>
                                            <p:cond delay="0"/>
                                          </p:stCondLst>
                                        </p:cTn>
                                        <p:tgtEl>
                                          <p:spTgt spid="193"/>
                                        </p:tgtEl>
                                        <p:attrNameLst>
                                          <p:attrName>style.visibility</p:attrName>
                                        </p:attrNameLst>
                                      </p:cBhvr>
                                      <p:to>
                                        <p:strVal val="visible"/>
                                      </p:to>
                                    </p:set>
                                    <p:animEffect transition="in" filter="dissolve">
                                      <p:cBhvr>
                                        <p:cTn id="61" dur="500"/>
                                        <p:tgtEl>
                                          <p:spTgt spid="193"/>
                                        </p:tgtEl>
                                      </p:cBhvr>
                                    </p:animEffect>
                                  </p:childTnLst>
                                </p:cTn>
                              </p:par>
                              <p:par>
                                <p:cTn id="62" presetID="9" presetClass="entr" presetSubtype="0" fill="hold" nodeType="withEffect">
                                  <p:stCondLst>
                                    <p:cond delay="0"/>
                                  </p:stCondLst>
                                  <p:childTnLst>
                                    <p:set>
                                      <p:cBhvr>
                                        <p:cTn id="63" dur="1" fill="hold">
                                          <p:stCondLst>
                                            <p:cond delay="0"/>
                                          </p:stCondLst>
                                        </p:cTn>
                                        <p:tgtEl>
                                          <p:spTgt spid="194"/>
                                        </p:tgtEl>
                                        <p:attrNameLst>
                                          <p:attrName>style.visibility</p:attrName>
                                        </p:attrNameLst>
                                      </p:cBhvr>
                                      <p:to>
                                        <p:strVal val="visible"/>
                                      </p:to>
                                    </p:set>
                                    <p:animEffect transition="in" filter="dissolve">
                                      <p:cBhvr>
                                        <p:cTn id="64" dur="500"/>
                                        <p:tgtEl>
                                          <p:spTgt spid="194"/>
                                        </p:tgtEl>
                                      </p:cBhvr>
                                    </p:animEffect>
                                  </p:childTnLst>
                                </p:cTn>
                              </p:par>
                              <p:par>
                                <p:cTn id="65" presetID="9" presetClass="entr" presetSubtype="0" fill="hold" nodeType="withEffect">
                                  <p:stCondLst>
                                    <p:cond delay="0"/>
                                  </p:stCondLst>
                                  <p:childTnLst>
                                    <p:set>
                                      <p:cBhvr>
                                        <p:cTn id="66" dur="1" fill="hold">
                                          <p:stCondLst>
                                            <p:cond delay="0"/>
                                          </p:stCondLst>
                                        </p:cTn>
                                        <p:tgtEl>
                                          <p:spTgt spid="195"/>
                                        </p:tgtEl>
                                        <p:attrNameLst>
                                          <p:attrName>style.visibility</p:attrName>
                                        </p:attrNameLst>
                                      </p:cBhvr>
                                      <p:to>
                                        <p:strVal val="visible"/>
                                      </p:to>
                                    </p:set>
                                    <p:animEffect transition="in" filter="dissolve">
                                      <p:cBhvr>
                                        <p:cTn id="67" dur="500"/>
                                        <p:tgtEl>
                                          <p:spTgt spid="195"/>
                                        </p:tgtEl>
                                      </p:cBhvr>
                                    </p:animEffect>
                                  </p:childTnLst>
                                </p:cTn>
                              </p:par>
                              <p:par>
                                <p:cTn id="68" presetID="9" presetClass="entr" presetSubtype="0" fill="hold" nodeType="withEffect">
                                  <p:stCondLst>
                                    <p:cond delay="0"/>
                                  </p:stCondLst>
                                  <p:childTnLst>
                                    <p:set>
                                      <p:cBhvr>
                                        <p:cTn id="69" dur="1" fill="hold">
                                          <p:stCondLst>
                                            <p:cond delay="0"/>
                                          </p:stCondLst>
                                        </p:cTn>
                                        <p:tgtEl>
                                          <p:spTgt spid="196"/>
                                        </p:tgtEl>
                                        <p:attrNameLst>
                                          <p:attrName>style.visibility</p:attrName>
                                        </p:attrNameLst>
                                      </p:cBhvr>
                                      <p:to>
                                        <p:strVal val="visible"/>
                                      </p:to>
                                    </p:set>
                                    <p:animEffect transition="in" filter="dissolve">
                                      <p:cBhvr>
                                        <p:cTn id="70" dur="500"/>
                                        <p:tgtEl>
                                          <p:spTgt spid="196"/>
                                        </p:tgtEl>
                                      </p:cBhvr>
                                    </p:animEffect>
                                  </p:childTnLst>
                                </p:cTn>
                              </p:par>
                              <p:par>
                                <p:cTn id="71" presetID="9" presetClass="entr" presetSubtype="0" fill="hold" nodeType="withEffect">
                                  <p:stCondLst>
                                    <p:cond delay="0"/>
                                  </p:stCondLst>
                                  <p:childTnLst>
                                    <p:set>
                                      <p:cBhvr>
                                        <p:cTn id="72" dur="1" fill="hold">
                                          <p:stCondLst>
                                            <p:cond delay="0"/>
                                          </p:stCondLst>
                                        </p:cTn>
                                        <p:tgtEl>
                                          <p:spTgt spid="197"/>
                                        </p:tgtEl>
                                        <p:attrNameLst>
                                          <p:attrName>style.visibility</p:attrName>
                                        </p:attrNameLst>
                                      </p:cBhvr>
                                      <p:to>
                                        <p:strVal val="visible"/>
                                      </p:to>
                                    </p:set>
                                    <p:animEffect transition="in" filter="dissolve">
                                      <p:cBhvr>
                                        <p:cTn id="73" dur="500"/>
                                        <p:tgtEl>
                                          <p:spTgt spid="197"/>
                                        </p:tgtEl>
                                      </p:cBhvr>
                                    </p:animEffect>
                                  </p:childTnLst>
                                </p:cTn>
                              </p:par>
                              <p:par>
                                <p:cTn id="74" presetID="9" presetClass="entr" presetSubtype="0" fill="hold" nodeType="withEffect">
                                  <p:stCondLst>
                                    <p:cond delay="0"/>
                                  </p:stCondLst>
                                  <p:childTnLst>
                                    <p:set>
                                      <p:cBhvr>
                                        <p:cTn id="75" dur="1" fill="hold">
                                          <p:stCondLst>
                                            <p:cond delay="0"/>
                                          </p:stCondLst>
                                        </p:cTn>
                                        <p:tgtEl>
                                          <p:spTgt spid="198"/>
                                        </p:tgtEl>
                                        <p:attrNameLst>
                                          <p:attrName>style.visibility</p:attrName>
                                        </p:attrNameLst>
                                      </p:cBhvr>
                                      <p:to>
                                        <p:strVal val="visible"/>
                                      </p:to>
                                    </p:set>
                                    <p:animEffect transition="in" filter="dissolve">
                                      <p:cBhvr>
                                        <p:cTn id="76" dur="500"/>
                                        <p:tgtEl>
                                          <p:spTgt spid="198"/>
                                        </p:tgtEl>
                                      </p:cBhvr>
                                    </p:animEffect>
                                  </p:childTnLst>
                                </p:cTn>
                              </p:par>
                              <p:par>
                                <p:cTn id="77" presetID="9" presetClass="entr" presetSubtype="0" fill="hold" nodeType="withEffect">
                                  <p:stCondLst>
                                    <p:cond delay="0"/>
                                  </p:stCondLst>
                                  <p:childTnLst>
                                    <p:set>
                                      <p:cBhvr>
                                        <p:cTn id="78" dur="1" fill="hold">
                                          <p:stCondLst>
                                            <p:cond delay="0"/>
                                          </p:stCondLst>
                                        </p:cTn>
                                        <p:tgtEl>
                                          <p:spTgt spid="199"/>
                                        </p:tgtEl>
                                        <p:attrNameLst>
                                          <p:attrName>style.visibility</p:attrName>
                                        </p:attrNameLst>
                                      </p:cBhvr>
                                      <p:to>
                                        <p:strVal val="visible"/>
                                      </p:to>
                                    </p:set>
                                    <p:animEffect transition="in" filter="dissolve">
                                      <p:cBhvr>
                                        <p:cTn id="79" dur="500"/>
                                        <p:tgtEl>
                                          <p:spTgt spid="199"/>
                                        </p:tgtEl>
                                      </p:cBhvr>
                                    </p:animEffect>
                                  </p:childTnLst>
                                </p:cTn>
                              </p:par>
                              <p:par>
                                <p:cTn id="80" presetID="9" presetClass="entr" presetSubtype="0" fill="hold" nodeType="withEffect">
                                  <p:stCondLst>
                                    <p:cond delay="0"/>
                                  </p:stCondLst>
                                  <p:childTnLst>
                                    <p:set>
                                      <p:cBhvr>
                                        <p:cTn id="81" dur="1" fill="hold">
                                          <p:stCondLst>
                                            <p:cond delay="0"/>
                                          </p:stCondLst>
                                        </p:cTn>
                                        <p:tgtEl>
                                          <p:spTgt spid="200"/>
                                        </p:tgtEl>
                                        <p:attrNameLst>
                                          <p:attrName>style.visibility</p:attrName>
                                        </p:attrNameLst>
                                      </p:cBhvr>
                                      <p:to>
                                        <p:strVal val="visible"/>
                                      </p:to>
                                    </p:set>
                                    <p:animEffect transition="in" filter="dissolve">
                                      <p:cBhvr>
                                        <p:cTn id="82" dur="500"/>
                                        <p:tgtEl>
                                          <p:spTgt spid="200"/>
                                        </p:tgtEl>
                                      </p:cBhvr>
                                    </p:animEffect>
                                  </p:childTnLst>
                                </p:cTn>
                              </p:par>
                              <p:par>
                                <p:cTn id="83" presetID="9" presetClass="entr" presetSubtype="0" fill="hold" nodeType="withEffect">
                                  <p:stCondLst>
                                    <p:cond delay="0"/>
                                  </p:stCondLst>
                                  <p:childTnLst>
                                    <p:set>
                                      <p:cBhvr>
                                        <p:cTn id="84" dur="1" fill="hold">
                                          <p:stCondLst>
                                            <p:cond delay="0"/>
                                          </p:stCondLst>
                                        </p:cTn>
                                        <p:tgtEl>
                                          <p:spTgt spid="201"/>
                                        </p:tgtEl>
                                        <p:attrNameLst>
                                          <p:attrName>style.visibility</p:attrName>
                                        </p:attrNameLst>
                                      </p:cBhvr>
                                      <p:to>
                                        <p:strVal val="visible"/>
                                      </p:to>
                                    </p:set>
                                    <p:animEffect transition="in" filter="dissolve">
                                      <p:cBhvr>
                                        <p:cTn id="85" dur="500"/>
                                        <p:tgtEl>
                                          <p:spTgt spid="201"/>
                                        </p:tgtEl>
                                      </p:cBhvr>
                                    </p:animEffect>
                                  </p:childTnLst>
                                </p:cTn>
                              </p:par>
                              <p:par>
                                <p:cTn id="86" presetID="9" presetClass="entr" presetSubtype="0" fill="hold" nodeType="withEffect">
                                  <p:stCondLst>
                                    <p:cond delay="0"/>
                                  </p:stCondLst>
                                  <p:childTnLst>
                                    <p:set>
                                      <p:cBhvr>
                                        <p:cTn id="87" dur="1" fill="hold">
                                          <p:stCondLst>
                                            <p:cond delay="0"/>
                                          </p:stCondLst>
                                        </p:cTn>
                                        <p:tgtEl>
                                          <p:spTgt spid="202"/>
                                        </p:tgtEl>
                                        <p:attrNameLst>
                                          <p:attrName>style.visibility</p:attrName>
                                        </p:attrNameLst>
                                      </p:cBhvr>
                                      <p:to>
                                        <p:strVal val="visible"/>
                                      </p:to>
                                    </p:set>
                                    <p:animEffect transition="in" filter="dissolve">
                                      <p:cBhvr>
                                        <p:cTn id="88" dur="500"/>
                                        <p:tgtEl>
                                          <p:spTgt spid="202"/>
                                        </p:tgtEl>
                                      </p:cBhvr>
                                    </p:animEffect>
                                  </p:childTnLst>
                                </p:cTn>
                              </p:par>
                              <p:par>
                                <p:cTn id="89" presetID="9" presetClass="entr" presetSubtype="0" fill="hold" nodeType="withEffect">
                                  <p:stCondLst>
                                    <p:cond delay="0"/>
                                  </p:stCondLst>
                                  <p:childTnLst>
                                    <p:set>
                                      <p:cBhvr>
                                        <p:cTn id="90" dur="1" fill="hold">
                                          <p:stCondLst>
                                            <p:cond delay="0"/>
                                          </p:stCondLst>
                                        </p:cTn>
                                        <p:tgtEl>
                                          <p:spTgt spid="203"/>
                                        </p:tgtEl>
                                        <p:attrNameLst>
                                          <p:attrName>style.visibility</p:attrName>
                                        </p:attrNameLst>
                                      </p:cBhvr>
                                      <p:to>
                                        <p:strVal val="visible"/>
                                      </p:to>
                                    </p:set>
                                    <p:animEffect transition="in" filter="dissolve">
                                      <p:cBhvr>
                                        <p:cTn id="91" dur="500"/>
                                        <p:tgtEl>
                                          <p:spTgt spid="203"/>
                                        </p:tgtEl>
                                      </p:cBhvr>
                                    </p:animEffect>
                                  </p:childTnLst>
                                </p:cTn>
                              </p:par>
                            </p:childTnLst>
                          </p:cTn>
                        </p:par>
                      </p:childTnLst>
                    </p:cTn>
                  </p:par>
                  <p:par>
                    <p:cTn id="92" fill="hold">
                      <p:stCondLst>
                        <p:cond delay="indefinite"/>
                      </p:stCondLst>
                      <p:childTnLst>
                        <p:par>
                          <p:cTn id="93" fill="hold">
                            <p:stCondLst>
                              <p:cond delay="0"/>
                            </p:stCondLst>
                            <p:childTnLst>
                              <p:par>
                                <p:cTn id="94" presetID="9" presetClass="entr" presetSubtype="0" fill="hold" nodeType="clickEffect">
                                  <p:stCondLst>
                                    <p:cond delay="0"/>
                                  </p:stCondLst>
                                  <p:childTnLst>
                                    <p:set>
                                      <p:cBhvr>
                                        <p:cTn id="95" dur="1" fill="hold">
                                          <p:stCondLst>
                                            <p:cond delay="0"/>
                                          </p:stCondLst>
                                        </p:cTn>
                                        <p:tgtEl>
                                          <p:spTgt spid="219"/>
                                        </p:tgtEl>
                                        <p:attrNameLst>
                                          <p:attrName>style.visibility</p:attrName>
                                        </p:attrNameLst>
                                      </p:cBhvr>
                                      <p:to>
                                        <p:strVal val="visible"/>
                                      </p:to>
                                    </p:set>
                                    <p:animEffect transition="in" filter="dissolve">
                                      <p:cBhvr>
                                        <p:cTn id="96" dur="500"/>
                                        <p:tgtEl>
                                          <p:spTgt spid="219"/>
                                        </p:tgtEl>
                                      </p:cBhvr>
                                    </p:animEffect>
                                  </p:childTnLst>
                                </p:cTn>
                              </p:par>
                              <p:par>
                                <p:cTn id="97" presetID="9" presetClass="entr" presetSubtype="0" fill="hold" nodeType="withEffect">
                                  <p:stCondLst>
                                    <p:cond delay="0"/>
                                  </p:stCondLst>
                                  <p:childTnLst>
                                    <p:set>
                                      <p:cBhvr>
                                        <p:cTn id="98" dur="1" fill="hold">
                                          <p:stCondLst>
                                            <p:cond delay="0"/>
                                          </p:stCondLst>
                                        </p:cTn>
                                        <p:tgtEl>
                                          <p:spTgt spid="220"/>
                                        </p:tgtEl>
                                        <p:attrNameLst>
                                          <p:attrName>style.visibility</p:attrName>
                                        </p:attrNameLst>
                                      </p:cBhvr>
                                      <p:to>
                                        <p:strVal val="visible"/>
                                      </p:to>
                                    </p:set>
                                    <p:animEffect transition="in" filter="dissolve">
                                      <p:cBhvr>
                                        <p:cTn id="99" dur="500"/>
                                        <p:tgtEl>
                                          <p:spTgt spid="220"/>
                                        </p:tgtEl>
                                      </p:cBhvr>
                                    </p:animEffect>
                                  </p:childTnLst>
                                </p:cTn>
                              </p:par>
                              <p:par>
                                <p:cTn id="100" presetID="9" presetClass="entr" presetSubtype="0" fill="hold" nodeType="withEffect">
                                  <p:stCondLst>
                                    <p:cond delay="0"/>
                                  </p:stCondLst>
                                  <p:childTnLst>
                                    <p:set>
                                      <p:cBhvr>
                                        <p:cTn id="101" dur="1" fill="hold">
                                          <p:stCondLst>
                                            <p:cond delay="0"/>
                                          </p:stCondLst>
                                        </p:cTn>
                                        <p:tgtEl>
                                          <p:spTgt spid="227"/>
                                        </p:tgtEl>
                                        <p:attrNameLst>
                                          <p:attrName>style.visibility</p:attrName>
                                        </p:attrNameLst>
                                      </p:cBhvr>
                                      <p:to>
                                        <p:strVal val="visible"/>
                                      </p:to>
                                    </p:set>
                                    <p:animEffect transition="in" filter="dissolve">
                                      <p:cBhvr>
                                        <p:cTn id="102" dur="500"/>
                                        <p:tgtEl>
                                          <p:spTgt spid="227"/>
                                        </p:tgtEl>
                                      </p:cBhvr>
                                    </p:animEffect>
                                  </p:childTnLst>
                                </p:cTn>
                              </p:par>
                              <p:par>
                                <p:cTn id="103" presetID="9" presetClass="entr" presetSubtype="0" fill="hold" nodeType="withEffect">
                                  <p:stCondLst>
                                    <p:cond delay="0"/>
                                  </p:stCondLst>
                                  <p:childTnLst>
                                    <p:set>
                                      <p:cBhvr>
                                        <p:cTn id="104" dur="1" fill="hold">
                                          <p:stCondLst>
                                            <p:cond delay="0"/>
                                          </p:stCondLst>
                                        </p:cTn>
                                        <p:tgtEl>
                                          <p:spTgt spid="228"/>
                                        </p:tgtEl>
                                        <p:attrNameLst>
                                          <p:attrName>style.visibility</p:attrName>
                                        </p:attrNameLst>
                                      </p:cBhvr>
                                      <p:to>
                                        <p:strVal val="visible"/>
                                      </p:to>
                                    </p:set>
                                    <p:animEffect transition="in" filter="dissolve">
                                      <p:cBhvr>
                                        <p:cTn id="105" dur="500"/>
                                        <p:tgtEl>
                                          <p:spTgt spid="228"/>
                                        </p:tgtEl>
                                      </p:cBhvr>
                                    </p:animEffect>
                                  </p:childTnLst>
                                </p:cTn>
                              </p:par>
                              <p:par>
                                <p:cTn id="106" presetID="9" presetClass="entr" presetSubtype="0" fill="hold" nodeType="withEffect">
                                  <p:stCondLst>
                                    <p:cond delay="0"/>
                                  </p:stCondLst>
                                  <p:childTnLst>
                                    <p:set>
                                      <p:cBhvr>
                                        <p:cTn id="107" dur="1" fill="hold">
                                          <p:stCondLst>
                                            <p:cond delay="0"/>
                                          </p:stCondLst>
                                        </p:cTn>
                                        <p:tgtEl>
                                          <p:spTgt spid="229"/>
                                        </p:tgtEl>
                                        <p:attrNameLst>
                                          <p:attrName>style.visibility</p:attrName>
                                        </p:attrNameLst>
                                      </p:cBhvr>
                                      <p:to>
                                        <p:strVal val="visible"/>
                                      </p:to>
                                    </p:set>
                                    <p:animEffect transition="in" filter="dissolve">
                                      <p:cBhvr>
                                        <p:cTn id="108" dur="500"/>
                                        <p:tgtEl>
                                          <p:spTgt spid="229"/>
                                        </p:tgtEl>
                                      </p:cBhvr>
                                    </p:animEffect>
                                  </p:childTnLst>
                                </p:cTn>
                              </p:par>
                              <p:par>
                                <p:cTn id="109" presetID="9" presetClass="entr" presetSubtype="0" fill="hold" nodeType="withEffect">
                                  <p:stCondLst>
                                    <p:cond delay="0"/>
                                  </p:stCondLst>
                                  <p:childTnLst>
                                    <p:set>
                                      <p:cBhvr>
                                        <p:cTn id="110" dur="1" fill="hold">
                                          <p:stCondLst>
                                            <p:cond delay="0"/>
                                          </p:stCondLst>
                                        </p:cTn>
                                        <p:tgtEl>
                                          <p:spTgt spid="230"/>
                                        </p:tgtEl>
                                        <p:attrNameLst>
                                          <p:attrName>style.visibility</p:attrName>
                                        </p:attrNameLst>
                                      </p:cBhvr>
                                      <p:to>
                                        <p:strVal val="visible"/>
                                      </p:to>
                                    </p:set>
                                    <p:animEffect transition="in" filter="dissolve">
                                      <p:cBhvr>
                                        <p:cTn id="111" dur="500"/>
                                        <p:tgtEl>
                                          <p:spTgt spid="230"/>
                                        </p:tgtEl>
                                      </p:cBhvr>
                                    </p:animEffect>
                                  </p:childTnLst>
                                </p:cTn>
                              </p:par>
                              <p:par>
                                <p:cTn id="112" presetID="9" presetClass="entr" presetSubtype="0" fill="hold" nodeType="withEffect">
                                  <p:stCondLst>
                                    <p:cond delay="0"/>
                                  </p:stCondLst>
                                  <p:childTnLst>
                                    <p:set>
                                      <p:cBhvr>
                                        <p:cTn id="113" dur="1" fill="hold">
                                          <p:stCondLst>
                                            <p:cond delay="0"/>
                                          </p:stCondLst>
                                        </p:cTn>
                                        <p:tgtEl>
                                          <p:spTgt spid="231"/>
                                        </p:tgtEl>
                                        <p:attrNameLst>
                                          <p:attrName>style.visibility</p:attrName>
                                        </p:attrNameLst>
                                      </p:cBhvr>
                                      <p:to>
                                        <p:strVal val="visible"/>
                                      </p:to>
                                    </p:set>
                                    <p:animEffect transition="in" filter="dissolve">
                                      <p:cBhvr>
                                        <p:cTn id="114" dur="500"/>
                                        <p:tgtEl>
                                          <p:spTgt spid="2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13429EE-2F78-0248-8FE1-37AF0DA8126F}"/>
              </a:ext>
            </a:extLst>
          </p:cNvPr>
          <p:cNvSpPr>
            <a:spLocks noGrp="1"/>
          </p:cNvSpPr>
          <p:nvPr>
            <p:ph idx="1"/>
          </p:nvPr>
        </p:nvSpPr>
        <p:spPr/>
        <p:txBody>
          <a:bodyPr/>
          <a:lstStyle/>
          <a:p>
            <a:endParaRPr lang="en-US" dirty="0"/>
          </a:p>
        </p:txBody>
      </p:sp>
      <p:sp>
        <p:nvSpPr>
          <p:cNvPr id="5" name="Slide Number Placeholder 4">
            <a:extLst>
              <a:ext uri="{FF2B5EF4-FFF2-40B4-BE49-F238E27FC236}">
                <a16:creationId xmlns:a16="http://schemas.microsoft.com/office/drawing/2014/main" id="{0A651A0A-9E34-804A-A3E6-29C28BB6C80B}"/>
              </a:ext>
            </a:extLst>
          </p:cNvPr>
          <p:cNvSpPr>
            <a:spLocks noGrp="1"/>
          </p:cNvSpPr>
          <p:nvPr>
            <p:ph type="sldNum" sz="quarter" idx="14"/>
          </p:nvPr>
        </p:nvSpPr>
        <p:spPr/>
        <p:txBody>
          <a:bodyPr/>
          <a:lstStyle/>
          <a:p>
            <a:fld id="{BC8D7E44-7D4F-4942-A8C9-2DF6BF8399E8}" type="slidenum">
              <a:rPr lang="en-US" smtClean="0"/>
              <a:pPr/>
              <a:t>28</a:t>
            </a:fld>
            <a:endParaRPr lang="en-US" dirty="0"/>
          </a:p>
        </p:txBody>
      </p:sp>
      <mc:AlternateContent xmlns:mc="http://schemas.openxmlformats.org/markup-compatibility/2006" xmlns:p14="http://schemas.microsoft.com/office/powerpoint/2010/main">
        <mc:Choice Requires="p14">
          <p:contentPart p14:bwMode="auto" r:id="rId2">
            <p14:nvContentPartPr>
              <p14:cNvPr id="8" name="Ink 7">
                <a:extLst>
                  <a:ext uri="{FF2B5EF4-FFF2-40B4-BE49-F238E27FC236}">
                    <a16:creationId xmlns:a16="http://schemas.microsoft.com/office/drawing/2014/main" id="{F1E0ADD1-2747-FC46-886E-149CB94C2E1E}"/>
                  </a:ext>
                </a:extLst>
              </p14:cNvPr>
              <p14:cNvContentPartPr/>
              <p14:nvPr/>
            </p14:nvContentPartPr>
            <p14:xfrm>
              <a:off x="1217862" y="502127"/>
              <a:ext cx="335160" cy="317880"/>
            </p14:xfrm>
          </p:contentPart>
        </mc:Choice>
        <mc:Fallback xmlns="">
          <p:pic>
            <p:nvPicPr>
              <p:cNvPr id="8" name="Ink 7">
                <a:extLst>
                  <a:ext uri="{FF2B5EF4-FFF2-40B4-BE49-F238E27FC236}">
                    <a16:creationId xmlns:a16="http://schemas.microsoft.com/office/drawing/2014/main" id="{F1E0ADD1-2747-FC46-886E-149CB94C2E1E}"/>
                  </a:ext>
                </a:extLst>
              </p:cNvPr>
              <p:cNvPicPr/>
              <p:nvPr/>
            </p:nvPicPr>
            <p:blipFill>
              <a:blip r:embed="rId3"/>
              <a:stretch>
                <a:fillRect/>
              </a:stretch>
            </p:blipFill>
            <p:spPr>
              <a:xfrm>
                <a:off x="1187262" y="471527"/>
                <a:ext cx="396360" cy="3790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2" name="Ink 13">
                <a:extLst>
                  <a:ext uri="{FF2B5EF4-FFF2-40B4-BE49-F238E27FC236}">
                    <a16:creationId xmlns:a16="http://schemas.microsoft.com/office/drawing/2014/main" id="{FD2F5F93-8FAD-8243-B423-BDC1CCFB6F07}"/>
                  </a:ext>
                </a:extLst>
              </p14:cNvPr>
              <p14:cNvContentPartPr/>
              <p14:nvPr/>
            </p14:nvContentPartPr>
            <p14:xfrm>
              <a:off x="646542" y="528407"/>
              <a:ext cx="421560" cy="325440"/>
            </p14:xfrm>
          </p:contentPart>
        </mc:Choice>
        <mc:Fallback xmlns="">
          <p:pic>
            <p:nvPicPr>
              <p:cNvPr id="12" name="Ink 13">
                <a:extLst>
                  <a:ext uri="{FF2B5EF4-FFF2-40B4-BE49-F238E27FC236}">
                    <a16:creationId xmlns:a16="http://schemas.microsoft.com/office/drawing/2014/main" id="{FD2F5F93-8FAD-8243-B423-BDC1CCFB6F07}"/>
                  </a:ext>
                </a:extLst>
              </p:cNvPr>
              <p:cNvPicPr/>
              <p:nvPr/>
            </p:nvPicPr>
            <p:blipFill>
              <a:blip r:embed="rId5"/>
              <a:stretch>
                <a:fillRect/>
              </a:stretch>
            </p:blipFill>
            <p:spPr>
              <a:xfrm>
                <a:off x="615608" y="497807"/>
                <a:ext cx="482708" cy="387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1" name="Ink 20">
                <a:extLst>
                  <a:ext uri="{FF2B5EF4-FFF2-40B4-BE49-F238E27FC236}">
                    <a16:creationId xmlns:a16="http://schemas.microsoft.com/office/drawing/2014/main" id="{3148AC35-69D8-9945-A0DD-0BAA388665D1}"/>
                  </a:ext>
                </a:extLst>
              </p14:cNvPr>
              <p14:cNvContentPartPr/>
              <p14:nvPr/>
            </p14:nvContentPartPr>
            <p14:xfrm>
              <a:off x="3671262" y="548207"/>
              <a:ext cx="167760" cy="222840"/>
            </p14:xfrm>
          </p:contentPart>
        </mc:Choice>
        <mc:Fallback xmlns="">
          <p:pic>
            <p:nvPicPr>
              <p:cNvPr id="21" name="Ink 20">
                <a:extLst>
                  <a:ext uri="{FF2B5EF4-FFF2-40B4-BE49-F238E27FC236}">
                    <a16:creationId xmlns:a16="http://schemas.microsoft.com/office/drawing/2014/main" id="{3148AC35-69D8-9945-A0DD-0BAA388665D1}"/>
                  </a:ext>
                </a:extLst>
              </p:cNvPr>
              <p:cNvPicPr/>
              <p:nvPr/>
            </p:nvPicPr>
            <p:blipFill>
              <a:blip r:embed="rId7"/>
              <a:stretch>
                <a:fillRect/>
              </a:stretch>
            </p:blipFill>
            <p:spPr>
              <a:xfrm>
                <a:off x="3640662" y="517607"/>
                <a:ext cx="228960" cy="2844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30" name="Ink 29">
                <a:extLst>
                  <a:ext uri="{FF2B5EF4-FFF2-40B4-BE49-F238E27FC236}">
                    <a16:creationId xmlns:a16="http://schemas.microsoft.com/office/drawing/2014/main" id="{A0FF8FB0-FBCE-4C42-8183-08132622F70E}"/>
                  </a:ext>
                </a:extLst>
              </p14:cNvPr>
              <p14:cNvContentPartPr/>
              <p14:nvPr/>
            </p14:nvContentPartPr>
            <p14:xfrm>
              <a:off x="5616702" y="629567"/>
              <a:ext cx="144720" cy="225000"/>
            </p14:xfrm>
          </p:contentPart>
        </mc:Choice>
        <mc:Fallback xmlns="">
          <p:pic>
            <p:nvPicPr>
              <p:cNvPr id="30" name="Ink 29">
                <a:extLst>
                  <a:ext uri="{FF2B5EF4-FFF2-40B4-BE49-F238E27FC236}">
                    <a16:creationId xmlns:a16="http://schemas.microsoft.com/office/drawing/2014/main" id="{A0FF8FB0-FBCE-4C42-8183-08132622F70E}"/>
                  </a:ext>
                </a:extLst>
              </p:cNvPr>
              <p:cNvPicPr/>
              <p:nvPr/>
            </p:nvPicPr>
            <p:blipFill>
              <a:blip r:embed="rId9"/>
              <a:stretch>
                <a:fillRect/>
              </a:stretch>
            </p:blipFill>
            <p:spPr>
              <a:xfrm>
                <a:off x="5586102" y="598967"/>
                <a:ext cx="205920" cy="2862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31" name="Ink 30">
                <a:extLst>
                  <a:ext uri="{FF2B5EF4-FFF2-40B4-BE49-F238E27FC236}">
                    <a16:creationId xmlns:a16="http://schemas.microsoft.com/office/drawing/2014/main" id="{6DE6CE50-1769-CE49-B18A-410887DA3A31}"/>
                  </a:ext>
                </a:extLst>
              </p14:cNvPr>
              <p14:cNvContentPartPr/>
              <p14:nvPr/>
            </p14:nvContentPartPr>
            <p14:xfrm>
              <a:off x="6003342" y="409607"/>
              <a:ext cx="144720" cy="450720"/>
            </p14:xfrm>
          </p:contentPart>
        </mc:Choice>
        <mc:Fallback xmlns="">
          <p:pic>
            <p:nvPicPr>
              <p:cNvPr id="31" name="Ink 30">
                <a:extLst>
                  <a:ext uri="{FF2B5EF4-FFF2-40B4-BE49-F238E27FC236}">
                    <a16:creationId xmlns:a16="http://schemas.microsoft.com/office/drawing/2014/main" id="{6DE6CE50-1769-CE49-B18A-410887DA3A31}"/>
                  </a:ext>
                </a:extLst>
              </p:cNvPr>
              <p:cNvPicPr/>
              <p:nvPr/>
            </p:nvPicPr>
            <p:blipFill>
              <a:blip r:embed="rId11"/>
              <a:stretch>
                <a:fillRect/>
              </a:stretch>
            </p:blipFill>
            <p:spPr>
              <a:xfrm>
                <a:off x="5972742" y="379007"/>
                <a:ext cx="205920" cy="5119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2" name="Ink 34">
                <a:extLst>
                  <a:ext uri="{FF2B5EF4-FFF2-40B4-BE49-F238E27FC236}">
                    <a16:creationId xmlns:a16="http://schemas.microsoft.com/office/drawing/2014/main" id="{A6598B1D-6722-C44E-AEEF-8F768414B340}"/>
                  </a:ext>
                </a:extLst>
              </p14:cNvPr>
              <p14:cNvContentPartPr/>
              <p14:nvPr/>
            </p14:nvContentPartPr>
            <p14:xfrm>
              <a:off x="5351022" y="663767"/>
              <a:ext cx="138960" cy="23400"/>
            </p14:xfrm>
          </p:contentPart>
        </mc:Choice>
        <mc:Fallback xmlns="">
          <p:pic>
            <p:nvPicPr>
              <p:cNvPr id="32" name="Ink 34">
                <a:extLst>
                  <a:ext uri="{FF2B5EF4-FFF2-40B4-BE49-F238E27FC236}">
                    <a16:creationId xmlns:a16="http://schemas.microsoft.com/office/drawing/2014/main" id="{A6598B1D-6722-C44E-AEEF-8F768414B340}"/>
                  </a:ext>
                </a:extLst>
              </p:cNvPr>
              <p:cNvPicPr/>
              <p:nvPr/>
            </p:nvPicPr>
            <p:blipFill>
              <a:blip r:embed="rId13"/>
              <a:stretch>
                <a:fillRect/>
              </a:stretch>
            </p:blipFill>
            <p:spPr>
              <a:xfrm>
                <a:off x="5320422" y="633167"/>
                <a:ext cx="200160" cy="849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3" name="Ink 35">
                <a:extLst>
                  <a:ext uri="{FF2B5EF4-FFF2-40B4-BE49-F238E27FC236}">
                    <a16:creationId xmlns:a16="http://schemas.microsoft.com/office/drawing/2014/main" id="{C9BACEF6-CE0E-6645-8DEE-5D3BE04D9D98}"/>
                  </a:ext>
                </a:extLst>
              </p14:cNvPr>
              <p14:cNvContentPartPr/>
              <p14:nvPr/>
            </p14:nvContentPartPr>
            <p14:xfrm>
              <a:off x="4075542" y="458567"/>
              <a:ext cx="1120320" cy="430920"/>
            </p14:xfrm>
          </p:contentPart>
        </mc:Choice>
        <mc:Fallback xmlns="">
          <p:pic>
            <p:nvPicPr>
              <p:cNvPr id="33" name="Ink 35">
                <a:extLst>
                  <a:ext uri="{FF2B5EF4-FFF2-40B4-BE49-F238E27FC236}">
                    <a16:creationId xmlns:a16="http://schemas.microsoft.com/office/drawing/2014/main" id="{C9BACEF6-CE0E-6645-8DEE-5D3BE04D9D98}"/>
                  </a:ext>
                </a:extLst>
              </p:cNvPr>
              <p:cNvPicPr/>
              <p:nvPr/>
            </p:nvPicPr>
            <p:blipFill>
              <a:blip r:embed="rId15"/>
              <a:stretch>
                <a:fillRect/>
              </a:stretch>
            </p:blipFill>
            <p:spPr>
              <a:xfrm>
                <a:off x="4044582" y="427607"/>
                <a:ext cx="1181520" cy="4921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34" name="Ink 36">
                <a:extLst>
                  <a:ext uri="{FF2B5EF4-FFF2-40B4-BE49-F238E27FC236}">
                    <a16:creationId xmlns:a16="http://schemas.microsoft.com/office/drawing/2014/main" id="{502C199B-9EB6-2145-9737-D2656ADB9864}"/>
                  </a:ext>
                </a:extLst>
              </p14:cNvPr>
              <p14:cNvContentPartPr/>
              <p14:nvPr/>
            </p14:nvContentPartPr>
            <p14:xfrm>
              <a:off x="1818342" y="458567"/>
              <a:ext cx="1685880" cy="337680"/>
            </p14:xfrm>
          </p:contentPart>
        </mc:Choice>
        <mc:Fallback xmlns="">
          <p:pic>
            <p:nvPicPr>
              <p:cNvPr id="34" name="Ink 36">
                <a:extLst>
                  <a:ext uri="{FF2B5EF4-FFF2-40B4-BE49-F238E27FC236}">
                    <a16:creationId xmlns:a16="http://schemas.microsoft.com/office/drawing/2014/main" id="{502C199B-9EB6-2145-9737-D2656ADB9864}"/>
                  </a:ext>
                </a:extLst>
              </p:cNvPr>
              <p:cNvPicPr/>
              <p:nvPr/>
            </p:nvPicPr>
            <p:blipFill>
              <a:blip r:embed="rId17"/>
              <a:stretch>
                <a:fillRect/>
              </a:stretch>
            </p:blipFill>
            <p:spPr>
              <a:xfrm>
                <a:off x="1787382" y="427607"/>
                <a:ext cx="1747440" cy="3992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59" name="Ink 59">
                <a:extLst>
                  <a:ext uri="{FF2B5EF4-FFF2-40B4-BE49-F238E27FC236}">
                    <a16:creationId xmlns:a16="http://schemas.microsoft.com/office/drawing/2014/main" id="{09CECB2A-E619-4A47-9A43-3127F73BEDB8}"/>
                  </a:ext>
                </a:extLst>
              </p14:cNvPr>
              <p14:cNvContentPartPr/>
              <p14:nvPr/>
            </p14:nvContentPartPr>
            <p14:xfrm>
              <a:off x="640422" y="1645127"/>
              <a:ext cx="1362960" cy="1882080"/>
            </p14:xfrm>
          </p:contentPart>
        </mc:Choice>
        <mc:Fallback xmlns="">
          <p:pic>
            <p:nvPicPr>
              <p:cNvPr id="59" name="Ink 59">
                <a:extLst>
                  <a:ext uri="{FF2B5EF4-FFF2-40B4-BE49-F238E27FC236}">
                    <a16:creationId xmlns:a16="http://schemas.microsoft.com/office/drawing/2014/main" id="{09CECB2A-E619-4A47-9A43-3127F73BEDB8}"/>
                  </a:ext>
                </a:extLst>
              </p:cNvPr>
              <p:cNvPicPr/>
              <p:nvPr/>
            </p:nvPicPr>
            <p:blipFill>
              <a:blip r:embed="rId19"/>
              <a:stretch>
                <a:fillRect/>
              </a:stretch>
            </p:blipFill>
            <p:spPr>
              <a:xfrm>
                <a:off x="625298" y="1629650"/>
                <a:ext cx="1393568" cy="1912314"/>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61" name="Ink 60">
                <a:extLst>
                  <a:ext uri="{FF2B5EF4-FFF2-40B4-BE49-F238E27FC236}">
                    <a16:creationId xmlns:a16="http://schemas.microsoft.com/office/drawing/2014/main" id="{0A11B4B9-0DD4-DD48-8003-EFBC4404C52D}"/>
                  </a:ext>
                </a:extLst>
              </p14:cNvPr>
              <p14:cNvContentPartPr/>
              <p14:nvPr/>
            </p14:nvContentPartPr>
            <p14:xfrm>
              <a:off x="2418462" y="2459807"/>
              <a:ext cx="767520" cy="184320"/>
            </p14:xfrm>
          </p:contentPart>
        </mc:Choice>
        <mc:Fallback xmlns="">
          <p:pic>
            <p:nvPicPr>
              <p:cNvPr id="61" name="Ink 60">
                <a:extLst>
                  <a:ext uri="{FF2B5EF4-FFF2-40B4-BE49-F238E27FC236}">
                    <a16:creationId xmlns:a16="http://schemas.microsoft.com/office/drawing/2014/main" id="{0A11B4B9-0DD4-DD48-8003-EFBC4404C52D}"/>
                  </a:ext>
                </a:extLst>
              </p:cNvPr>
              <p:cNvPicPr/>
              <p:nvPr/>
            </p:nvPicPr>
            <p:blipFill>
              <a:blip r:embed="rId21"/>
              <a:stretch>
                <a:fillRect/>
              </a:stretch>
            </p:blipFill>
            <p:spPr>
              <a:xfrm>
                <a:off x="2403342" y="2444327"/>
                <a:ext cx="798120" cy="2149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77" name="Ink 77">
                <a:extLst>
                  <a:ext uri="{FF2B5EF4-FFF2-40B4-BE49-F238E27FC236}">
                    <a16:creationId xmlns:a16="http://schemas.microsoft.com/office/drawing/2014/main" id="{28241DDD-0097-534D-A177-BC333EC15F05}"/>
                  </a:ext>
                </a:extLst>
              </p14:cNvPr>
              <p14:cNvContentPartPr/>
              <p14:nvPr/>
            </p14:nvContentPartPr>
            <p14:xfrm>
              <a:off x="3931182" y="1956887"/>
              <a:ext cx="1934280" cy="1403280"/>
            </p14:xfrm>
          </p:contentPart>
        </mc:Choice>
        <mc:Fallback xmlns="">
          <p:pic>
            <p:nvPicPr>
              <p:cNvPr id="77" name="Ink 77">
                <a:extLst>
                  <a:ext uri="{FF2B5EF4-FFF2-40B4-BE49-F238E27FC236}">
                    <a16:creationId xmlns:a16="http://schemas.microsoft.com/office/drawing/2014/main" id="{28241DDD-0097-534D-A177-BC333EC15F05}"/>
                  </a:ext>
                </a:extLst>
              </p:cNvPr>
              <p:cNvPicPr/>
              <p:nvPr/>
            </p:nvPicPr>
            <p:blipFill>
              <a:blip r:embed="rId23"/>
              <a:stretch>
                <a:fillRect/>
              </a:stretch>
            </p:blipFill>
            <p:spPr>
              <a:xfrm>
                <a:off x="3915702" y="1941407"/>
                <a:ext cx="1964880" cy="1433520"/>
              </a:xfrm>
              <a:prstGeom prst="rect">
                <a:avLst/>
              </a:prstGeom>
            </p:spPr>
          </p:pic>
        </mc:Fallback>
      </mc:AlternateContent>
    </p:spTree>
    <p:extLst>
      <p:ext uri="{BB962C8B-B14F-4D97-AF65-F5344CB8AC3E}">
        <p14:creationId xmlns:p14="http://schemas.microsoft.com/office/powerpoint/2010/main" val="36246521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57F5A5B5-7665-FD44-BAEF-B110548C7D94}"/>
              </a:ext>
            </a:extLst>
          </p:cNvPr>
          <p:cNvSpPr>
            <a:spLocks noGrp="1"/>
          </p:cNvSpPr>
          <p:nvPr>
            <p:ph type="sldNum" sz="quarter" idx="14"/>
          </p:nvPr>
        </p:nvSpPr>
        <p:spPr/>
        <p:txBody>
          <a:bodyPr/>
          <a:lstStyle/>
          <a:p>
            <a:fld id="{BC8D7E44-7D4F-4942-A8C9-2DF6BF8399E8}" type="slidenum">
              <a:rPr lang="en-US" smtClean="0"/>
              <a:pPr/>
              <a:t>29</a:t>
            </a:fld>
            <a:endParaRPr lang="en-US" dirty="0"/>
          </a:p>
        </p:txBody>
      </p:sp>
      <mc:AlternateContent xmlns:mc="http://schemas.openxmlformats.org/markup-compatibility/2006" xmlns:p14="http://schemas.microsoft.com/office/powerpoint/2010/main">
        <mc:Choice Requires="p14">
          <p:contentPart p14:bwMode="auto" r:id="rId2">
            <p14:nvContentPartPr>
              <p14:cNvPr id="7" name="Ink 6">
                <a:extLst>
                  <a:ext uri="{FF2B5EF4-FFF2-40B4-BE49-F238E27FC236}">
                    <a16:creationId xmlns:a16="http://schemas.microsoft.com/office/drawing/2014/main" id="{CF196D38-4008-E94A-B2DC-B9ADC13AFC33}"/>
                  </a:ext>
                </a:extLst>
              </p14:cNvPr>
              <p14:cNvContentPartPr/>
              <p14:nvPr/>
            </p14:nvContentPartPr>
            <p14:xfrm>
              <a:off x="704862" y="545687"/>
              <a:ext cx="271080" cy="331920"/>
            </p14:xfrm>
          </p:contentPart>
        </mc:Choice>
        <mc:Fallback xmlns="">
          <p:pic>
            <p:nvPicPr>
              <p:cNvPr id="7" name="Ink 6">
                <a:extLst>
                  <a:ext uri="{FF2B5EF4-FFF2-40B4-BE49-F238E27FC236}">
                    <a16:creationId xmlns:a16="http://schemas.microsoft.com/office/drawing/2014/main" id="{CF196D38-4008-E94A-B2DC-B9ADC13AFC33}"/>
                  </a:ext>
                </a:extLst>
              </p:cNvPr>
              <p:cNvPicPr/>
              <p:nvPr/>
            </p:nvPicPr>
            <p:blipFill>
              <a:blip r:embed="rId3"/>
              <a:stretch>
                <a:fillRect/>
              </a:stretch>
            </p:blipFill>
            <p:spPr>
              <a:xfrm>
                <a:off x="673902" y="515087"/>
                <a:ext cx="332280" cy="3934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8" name="Ink 7">
                <a:extLst>
                  <a:ext uri="{FF2B5EF4-FFF2-40B4-BE49-F238E27FC236}">
                    <a16:creationId xmlns:a16="http://schemas.microsoft.com/office/drawing/2014/main" id="{1A860EB8-1DAB-104E-8DE1-4184CACC8506}"/>
                  </a:ext>
                </a:extLst>
              </p14:cNvPr>
              <p14:cNvContentPartPr/>
              <p14:nvPr/>
            </p14:nvContentPartPr>
            <p14:xfrm>
              <a:off x="1160262" y="525167"/>
              <a:ext cx="271800" cy="312120"/>
            </p14:xfrm>
          </p:contentPart>
        </mc:Choice>
        <mc:Fallback xmlns="">
          <p:pic>
            <p:nvPicPr>
              <p:cNvPr id="8" name="Ink 7">
                <a:extLst>
                  <a:ext uri="{FF2B5EF4-FFF2-40B4-BE49-F238E27FC236}">
                    <a16:creationId xmlns:a16="http://schemas.microsoft.com/office/drawing/2014/main" id="{1A860EB8-1DAB-104E-8DE1-4184CACC8506}"/>
                  </a:ext>
                </a:extLst>
              </p:cNvPr>
              <p:cNvPicPr/>
              <p:nvPr/>
            </p:nvPicPr>
            <p:blipFill>
              <a:blip r:embed="rId5"/>
              <a:stretch>
                <a:fillRect/>
              </a:stretch>
            </p:blipFill>
            <p:spPr>
              <a:xfrm>
                <a:off x="1129302" y="494567"/>
                <a:ext cx="333000" cy="3733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32" name="Ink 36">
                <a:extLst>
                  <a:ext uri="{FF2B5EF4-FFF2-40B4-BE49-F238E27FC236}">
                    <a16:creationId xmlns:a16="http://schemas.microsoft.com/office/drawing/2014/main" id="{5FB28A9C-9C17-F942-8B86-51EFF8FC50C7}"/>
                  </a:ext>
                </a:extLst>
              </p14:cNvPr>
              <p14:cNvContentPartPr/>
              <p14:nvPr/>
            </p14:nvContentPartPr>
            <p14:xfrm>
              <a:off x="5876622" y="586007"/>
              <a:ext cx="707040" cy="239760"/>
            </p14:xfrm>
          </p:contentPart>
        </mc:Choice>
        <mc:Fallback xmlns="">
          <p:pic>
            <p:nvPicPr>
              <p:cNvPr id="32" name="Ink 36">
                <a:extLst>
                  <a:ext uri="{FF2B5EF4-FFF2-40B4-BE49-F238E27FC236}">
                    <a16:creationId xmlns:a16="http://schemas.microsoft.com/office/drawing/2014/main" id="{5FB28A9C-9C17-F942-8B86-51EFF8FC50C7}"/>
                  </a:ext>
                </a:extLst>
              </p:cNvPr>
              <p:cNvPicPr/>
              <p:nvPr/>
            </p:nvPicPr>
            <p:blipFill>
              <a:blip r:embed="rId7"/>
              <a:stretch>
                <a:fillRect/>
              </a:stretch>
            </p:blipFill>
            <p:spPr>
              <a:xfrm>
                <a:off x="5845662" y="555407"/>
                <a:ext cx="768600" cy="3009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33" name="Ink 37">
                <a:extLst>
                  <a:ext uri="{FF2B5EF4-FFF2-40B4-BE49-F238E27FC236}">
                    <a16:creationId xmlns:a16="http://schemas.microsoft.com/office/drawing/2014/main" id="{570E14FD-8830-3C4A-92B1-535288A27383}"/>
                  </a:ext>
                </a:extLst>
              </p14:cNvPr>
              <p14:cNvContentPartPr/>
              <p14:nvPr/>
            </p14:nvContentPartPr>
            <p14:xfrm>
              <a:off x="4514022" y="559727"/>
              <a:ext cx="1183680" cy="520200"/>
            </p14:xfrm>
          </p:contentPart>
        </mc:Choice>
        <mc:Fallback xmlns="">
          <p:pic>
            <p:nvPicPr>
              <p:cNvPr id="33" name="Ink 37">
                <a:extLst>
                  <a:ext uri="{FF2B5EF4-FFF2-40B4-BE49-F238E27FC236}">
                    <a16:creationId xmlns:a16="http://schemas.microsoft.com/office/drawing/2014/main" id="{570E14FD-8830-3C4A-92B1-535288A27383}"/>
                  </a:ext>
                </a:extLst>
              </p:cNvPr>
              <p:cNvPicPr/>
              <p:nvPr/>
            </p:nvPicPr>
            <p:blipFill>
              <a:blip r:embed="rId9"/>
              <a:stretch>
                <a:fillRect/>
              </a:stretch>
            </p:blipFill>
            <p:spPr>
              <a:xfrm>
                <a:off x="4483422" y="529106"/>
                <a:ext cx="1245240" cy="581803"/>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34" name="Ink 38">
                <a:extLst>
                  <a:ext uri="{FF2B5EF4-FFF2-40B4-BE49-F238E27FC236}">
                    <a16:creationId xmlns:a16="http://schemas.microsoft.com/office/drawing/2014/main" id="{7FB4D854-E96C-4E47-A928-B6C143E53A94}"/>
                  </a:ext>
                </a:extLst>
              </p14:cNvPr>
              <p14:cNvContentPartPr/>
              <p14:nvPr/>
            </p14:nvContentPartPr>
            <p14:xfrm>
              <a:off x="3781062" y="663767"/>
              <a:ext cx="479520" cy="190800"/>
            </p14:xfrm>
          </p:contentPart>
        </mc:Choice>
        <mc:Fallback xmlns="">
          <p:pic>
            <p:nvPicPr>
              <p:cNvPr id="34" name="Ink 38">
                <a:extLst>
                  <a:ext uri="{FF2B5EF4-FFF2-40B4-BE49-F238E27FC236}">
                    <a16:creationId xmlns:a16="http://schemas.microsoft.com/office/drawing/2014/main" id="{7FB4D854-E96C-4E47-A928-B6C143E53A94}"/>
                  </a:ext>
                </a:extLst>
              </p:cNvPr>
              <p:cNvPicPr/>
              <p:nvPr/>
            </p:nvPicPr>
            <p:blipFill>
              <a:blip r:embed="rId11"/>
              <a:stretch>
                <a:fillRect/>
              </a:stretch>
            </p:blipFill>
            <p:spPr>
              <a:xfrm>
                <a:off x="3750102" y="633167"/>
                <a:ext cx="540720" cy="2523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5" name="Ink 39">
                <a:extLst>
                  <a:ext uri="{FF2B5EF4-FFF2-40B4-BE49-F238E27FC236}">
                    <a16:creationId xmlns:a16="http://schemas.microsoft.com/office/drawing/2014/main" id="{E5927DE6-EA12-1044-9641-D4808ECFC344}"/>
                  </a:ext>
                </a:extLst>
              </p14:cNvPr>
              <p14:cNvContentPartPr/>
              <p14:nvPr/>
            </p14:nvContentPartPr>
            <p14:xfrm>
              <a:off x="2263302" y="484847"/>
              <a:ext cx="1252440" cy="328320"/>
            </p14:xfrm>
          </p:contentPart>
        </mc:Choice>
        <mc:Fallback xmlns="">
          <p:pic>
            <p:nvPicPr>
              <p:cNvPr id="35" name="Ink 39">
                <a:extLst>
                  <a:ext uri="{FF2B5EF4-FFF2-40B4-BE49-F238E27FC236}">
                    <a16:creationId xmlns:a16="http://schemas.microsoft.com/office/drawing/2014/main" id="{E5927DE6-EA12-1044-9641-D4808ECFC344}"/>
                  </a:ext>
                </a:extLst>
              </p:cNvPr>
              <p:cNvPicPr/>
              <p:nvPr/>
            </p:nvPicPr>
            <p:blipFill>
              <a:blip r:embed="rId13"/>
              <a:stretch>
                <a:fillRect/>
              </a:stretch>
            </p:blipFill>
            <p:spPr>
              <a:xfrm>
                <a:off x="2232702" y="453921"/>
                <a:ext cx="1313640" cy="389813"/>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6" name="Ink 40">
                <a:extLst>
                  <a:ext uri="{FF2B5EF4-FFF2-40B4-BE49-F238E27FC236}">
                    <a16:creationId xmlns:a16="http://schemas.microsoft.com/office/drawing/2014/main" id="{316B9A45-7C03-064C-80EC-803E55F00536}"/>
                  </a:ext>
                </a:extLst>
              </p14:cNvPr>
              <p14:cNvContentPartPr/>
              <p14:nvPr/>
            </p14:nvContentPartPr>
            <p14:xfrm>
              <a:off x="1725822" y="502127"/>
              <a:ext cx="364320" cy="322920"/>
            </p14:xfrm>
          </p:contentPart>
        </mc:Choice>
        <mc:Fallback xmlns="">
          <p:pic>
            <p:nvPicPr>
              <p:cNvPr id="36" name="Ink 40">
                <a:extLst>
                  <a:ext uri="{FF2B5EF4-FFF2-40B4-BE49-F238E27FC236}">
                    <a16:creationId xmlns:a16="http://schemas.microsoft.com/office/drawing/2014/main" id="{316B9A45-7C03-064C-80EC-803E55F00536}"/>
                  </a:ext>
                </a:extLst>
              </p:cNvPr>
              <p:cNvPicPr/>
              <p:nvPr/>
            </p:nvPicPr>
            <p:blipFill>
              <a:blip r:embed="rId15"/>
              <a:stretch>
                <a:fillRect/>
              </a:stretch>
            </p:blipFill>
            <p:spPr>
              <a:xfrm>
                <a:off x="1695192" y="471527"/>
                <a:ext cx="425941" cy="3844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80" name="Ink 80">
                <a:extLst>
                  <a:ext uri="{FF2B5EF4-FFF2-40B4-BE49-F238E27FC236}">
                    <a16:creationId xmlns:a16="http://schemas.microsoft.com/office/drawing/2014/main" id="{74061521-9CD1-7B4D-B2B3-85FC194CDD92}"/>
                  </a:ext>
                </a:extLst>
              </p14:cNvPr>
              <p14:cNvContentPartPr/>
              <p14:nvPr/>
            </p14:nvContentPartPr>
            <p14:xfrm>
              <a:off x="426942" y="1852847"/>
              <a:ext cx="3233160" cy="3019320"/>
            </p14:xfrm>
          </p:contentPart>
        </mc:Choice>
        <mc:Fallback xmlns="">
          <p:pic>
            <p:nvPicPr>
              <p:cNvPr id="80" name="Ink 80">
                <a:extLst>
                  <a:ext uri="{FF2B5EF4-FFF2-40B4-BE49-F238E27FC236}">
                    <a16:creationId xmlns:a16="http://schemas.microsoft.com/office/drawing/2014/main" id="{74061521-9CD1-7B4D-B2B3-85FC194CDD92}"/>
                  </a:ext>
                </a:extLst>
              </p:cNvPr>
              <p:cNvPicPr/>
              <p:nvPr/>
            </p:nvPicPr>
            <p:blipFill>
              <a:blip r:embed="rId17"/>
              <a:stretch>
                <a:fillRect/>
              </a:stretch>
            </p:blipFill>
            <p:spPr>
              <a:xfrm>
                <a:off x="411822" y="1837727"/>
                <a:ext cx="3263760" cy="30499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16" name="Ink 116">
                <a:extLst>
                  <a:ext uri="{FF2B5EF4-FFF2-40B4-BE49-F238E27FC236}">
                    <a16:creationId xmlns:a16="http://schemas.microsoft.com/office/drawing/2014/main" id="{0DC63405-78E2-704C-AE2D-C87A28F29DC0}"/>
                  </a:ext>
                </a:extLst>
              </p14:cNvPr>
              <p14:cNvContentPartPr/>
              <p14:nvPr/>
            </p14:nvContentPartPr>
            <p14:xfrm>
              <a:off x="3793302" y="2014487"/>
              <a:ext cx="3267000" cy="2182320"/>
            </p14:xfrm>
          </p:contentPart>
        </mc:Choice>
        <mc:Fallback xmlns="">
          <p:pic>
            <p:nvPicPr>
              <p:cNvPr id="116" name="Ink 116">
                <a:extLst>
                  <a:ext uri="{FF2B5EF4-FFF2-40B4-BE49-F238E27FC236}">
                    <a16:creationId xmlns:a16="http://schemas.microsoft.com/office/drawing/2014/main" id="{0DC63405-78E2-704C-AE2D-C87A28F29DC0}"/>
                  </a:ext>
                </a:extLst>
              </p:cNvPr>
              <p:cNvPicPr/>
              <p:nvPr/>
            </p:nvPicPr>
            <p:blipFill>
              <a:blip r:embed="rId19"/>
              <a:stretch>
                <a:fillRect/>
              </a:stretch>
            </p:blipFill>
            <p:spPr>
              <a:xfrm>
                <a:off x="3777822" y="1999367"/>
                <a:ext cx="3297600" cy="2212920"/>
              </a:xfrm>
              <a:prstGeom prst="rect">
                <a:avLst/>
              </a:prstGeom>
            </p:spPr>
          </p:pic>
        </mc:Fallback>
      </mc:AlternateContent>
    </p:spTree>
    <p:extLst>
      <p:ext uri="{BB962C8B-B14F-4D97-AF65-F5344CB8AC3E}">
        <p14:creationId xmlns:p14="http://schemas.microsoft.com/office/powerpoint/2010/main" val="36416707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152DBC4-6054-FA4F-BE24-46D46EE95BE9}"/>
              </a:ext>
            </a:extLst>
          </p:cNvPr>
          <p:cNvSpPr>
            <a:spLocks noGrp="1"/>
          </p:cNvSpPr>
          <p:nvPr>
            <p:ph idx="1"/>
          </p:nvPr>
        </p:nvSpPr>
        <p:spPr/>
        <p:txBody>
          <a:bodyPr>
            <a:normAutofit/>
          </a:bodyPr>
          <a:lstStyle/>
          <a:p>
            <a:r>
              <a:rPr lang="en-US" dirty="0"/>
              <a:t>Why Binary Search Tree?</a:t>
            </a:r>
          </a:p>
          <a:p>
            <a:pPr lvl="1"/>
            <a:r>
              <a:rPr lang="en-US" sz="2400" dirty="0"/>
              <a:t>We have discussed different tree representations and in all of them we did not impose any restriction on the nodes data </a:t>
            </a:r>
          </a:p>
          <a:p>
            <a:pPr lvl="1"/>
            <a:r>
              <a:rPr lang="en-US" sz="2400" dirty="0"/>
              <a:t>As a result, to search for an element we need to check both in left subtree and in right subtree.</a:t>
            </a:r>
          </a:p>
          <a:p>
            <a:pPr lvl="1"/>
            <a:r>
              <a:rPr lang="en-US" sz="2400" dirty="0"/>
              <a:t>Due to this, the worst case complexity of search operation is O(n)</a:t>
            </a:r>
          </a:p>
          <a:p>
            <a:endParaRPr lang="en-US" dirty="0"/>
          </a:p>
        </p:txBody>
      </p:sp>
      <p:sp>
        <p:nvSpPr>
          <p:cNvPr id="3" name="Content Placeholder 2">
            <a:extLst>
              <a:ext uri="{FF2B5EF4-FFF2-40B4-BE49-F238E27FC236}">
                <a16:creationId xmlns:a16="http://schemas.microsoft.com/office/drawing/2014/main" id="{096175BD-BCBE-6349-B21F-0904A940A1D1}"/>
              </a:ext>
            </a:extLst>
          </p:cNvPr>
          <p:cNvSpPr>
            <a:spLocks noGrp="1"/>
          </p:cNvSpPr>
          <p:nvPr>
            <p:ph sz="quarter" idx="10"/>
          </p:nvPr>
        </p:nvSpPr>
        <p:spPr/>
        <p:txBody>
          <a:bodyPr/>
          <a:lstStyle/>
          <a:p>
            <a:r>
              <a:rPr lang="en-US" dirty="0"/>
              <a:t>Binary Search Tree(BST)</a:t>
            </a:r>
          </a:p>
        </p:txBody>
      </p:sp>
      <p:sp>
        <p:nvSpPr>
          <p:cNvPr id="5" name="Slide Number Placeholder 4">
            <a:extLst>
              <a:ext uri="{FF2B5EF4-FFF2-40B4-BE49-F238E27FC236}">
                <a16:creationId xmlns:a16="http://schemas.microsoft.com/office/drawing/2014/main" id="{57F1C5C7-40BC-324A-9E76-20F4328CD64E}"/>
              </a:ext>
            </a:extLst>
          </p:cNvPr>
          <p:cNvSpPr>
            <a:spLocks noGrp="1"/>
          </p:cNvSpPr>
          <p:nvPr>
            <p:ph type="sldNum" sz="quarter" idx="14"/>
          </p:nvPr>
        </p:nvSpPr>
        <p:spPr/>
        <p:txBody>
          <a:bodyPr/>
          <a:lstStyle/>
          <a:p>
            <a:fld id="{BC8D7E44-7D4F-4942-A8C9-2DF6BF8399E8}" type="slidenum">
              <a:rPr lang="en-US" smtClean="0"/>
              <a:pPr/>
              <a:t>3</a:t>
            </a:fld>
            <a:endParaRPr lang="en-US" dirty="0"/>
          </a:p>
        </p:txBody>
      </p:sp>
    </p:spTree>
    <p:extLst>
      <p:ext uri="{BB962C8B-B14F-4D97-AF65-F5344CB8AC3E}">
        <p14:creationId xmlns:p14="http://schemas.microsoft.com/office/powerpoint/2010/main" val="41117675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96175BD-BCBE-6349-B21F-0904A940A1D1}"/>
              </a:ext>
            </a:extLst>
          </p:cNvPr>
          <p:cNvSpPr>
            <a:spLocks noGrp="1"/>
          </p:cNvSpPr>
          <p:nvPr>
            <p:ph sz="quarter" idx="10"/>
          </p:nvPr>
        </p:nvSpPr>
        <p:spPr/>
        <p:txBody>
          <a:bodyPr/>
          <a:lstStyle/>
          <a:p>
            <a:r>
              <a:rPr lang="en-US" dirty="0"/>
              <a:t>AVL-Tree (Insertion)</a:t>
            </a:r>
          </a:p>
        </p:txBody>
      </p:sp>
      <p:sp>
        <p:nvSpPr>
          <p:cNvPr id="5" name="Slide Number Placeholder 4">
            <a:extLst>
              <a:ext uri="{FF2B5EF4-FFF2-40B4-BE49-F238E27FC236}">
                <a16:creationId xmlns:a16="http://schemas.microsoft.com/office/drawing/2014/main" id="{57F1C5C7-40BC-324A-9E76-20F4328CD64E}"/>
              </a:ext>
            </a:extLst>
          </p:cNvPr>
          <p:cNvSpPr>
            <a:spLocks noGrp="1"/>
          </p:cNvSpPr>
          <p:nvPr>
            <p:ph type="sldNum" sz="quarter" idx="14"/>
          </p:nvPr>
        </p:nvSpPr>
        <p:spPr/>
        <p:txBody>
          <a:bodyPr/>
          <a:lstStyle/>
          <a:p>
            <a:fld id="{BC8D7E44-7D4F-4942-A8C9-2DF6BF8399E8}" type="slidenum">
              <a:rPr lang="en-US" smtClean="0"/>
              <a:pPr/>
              <a:t>30</a:t>
            </a:fld>
            <a:endParaRPr lang="en-US" dirty="0"/>
          </a:p>
        </p:txBody>
      </p:sp>
      <p:sp>
        <p:nvSpPr>
          <p:cNvPr id="6" name="Content Placeholder 2">
            <a:extLst>
              <a:ext uri="{FF2B5EF4-FFF2-40B4-BE49-F238E27FC236}">
                <a16:creationId xmlns:a16="http://schemas.microsoft.com/office/drawing/2014/main" id="{DD77C56C-D2B4-BB42-B2CA-1F5206D82550}"/>
              </a:ext>
            </a:extLst>
          </p:cNvPr>
          <p:cNvSpPr>
            <a:spLocks noGrp="1"/>
          </p:cNvSpPr>
          <p:nvPr>
            <p:ph idx="1"/>
          </p:nvPr>
        </p:nvSpPr>
        <p:spPr>
          <a:xfrm>
            <a:off x="457200" y="1600200"/>
            <a:ext cx="8229600" cy="4525963"/>
          </a:xfrm>
        </p:spPr>
        <p:txBody>
          <a:bodyPr>
            <a:norm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600" dirty="0"/>
              <a:t>1,2,3,6,7,5 Example </a:t>
            </a:r>
          </a:p>
          <a:p>
            <a:pPr marL="0" marR="0" lvl="0" indent="0" defTabSz="914400" eaLnBrk="1" fontAlgn="auto" latinLnBrk="0" hangingPunct="1">
              <a:lnSpc>
                <a:spcPct val="100000"/>
              </a:lnSpc>
              <a:spcBef>
                <a:spcPts val="0"/>
              </a:spcBef>
              <a:spcAft>
                <a:spcPts val="0"/>
              </a:spcAft>
              <a:buClrTx/>
              <a:buSzTx/>
              <a:buFontTx/>
              <a:buNone/>
              <a:tabLst/>
              <a:defRPr/>
            </a:pPr>
            <a:endParaRPr lang="en-US" sz="1600" dirty="0"/>
          </a:p>
          <a:p>
            <a:pPr marL="0" marR="0" lvl="0" indent="0" defTabSz="914400" eaLnBrk="1" fontAlgn="auto" latinLnBrk="0" hangingPunct="1">
              <a:lnSpc>
                <a:spcPct val="100000"/>
              </a:lnSpc>
              <a:spcBef>
                <a:spcPts val="0"/>
              </a:spcBef>
              <a:spcAft>
                <a:spcPts val="0"/>
              </a:spcAft>
              <a:buClrTx/>
              <a:buSzTx/>
              <a:buFontTx/>
              <a:buNone/>
              <a:tabLst/>
              <a:defRPr/>
            </a:pPr>
            <a:endParaRPr lang="en-US" sz="1600" dirty="0"/>
          </a:p>
        </p:txBody>
      </p:sp>
      <p:pic>
        <p:nvPicPr>
          <p:cNvPr id="7" name="Picture 6">
            <a:extLst>
              <a:ext uri="{FF2B5EF4-FFF2-40B4-BE49-F238E27FC236}">
                <a16:creationId xmlns:a16="http://schemas.microsoft.com/office/drawing/2014/main" id="{D676E4FA-6A84-B844-990A-A1945CC7C8B7}"/>
              </a:ext>
            </a:extLst>
          </p:cNvPr>
          <p:cNvPicPr>
            <a:picLocks noChangeAspect="1"/>
          </p:cNvPicPr>
          <p:nvPr/>
        </p:nvPicPr>
        <p:blipFill>
          <a:blip r:embed="rId2"/>
          <a:stretch>
            <a:fillRect/>
          </a:stretch>
        </p:blipFill>
        <p:spPr>
          <a:xfrm>
            <a:off x="428347" y="2898232"/>
            <a:ext cx="1650986" cy="2376264"/>
          </a:xfrm>
          <a:prstGeom prst="rect">
            <a:avLst/>
          </a:prstGeom>
        </p:spPr>
      </p:pic>
      <p:sp>
        <p:nvSpPr>
          <p:cNvPr id="8" name="TextBox 7">
            <a:extLst>
              <a:ext uri="{FF2B5EF4-FFF2-40B4-BE49-F238E27FC236}">
                <a16:creationId xmlns:a16="http://schemas.microsoft.com/office/drawing/2014/main" id="{79D76BFE-523E-744A-8261-D87DF95F2E34}"/>
              </a:ext>
            </a:extLst>
          </p:cNvPr>
          <p:cNvSpPr txBox="1"/>
          <p:nvPr/>
        </p:nvSpPr>
        <p:spPr>
          <a:xfrm>
            <a:off x="395536" y="5365101"/>
            <a:ext cx="802432" cy="369332"/>
          </a:xfrm>
          <a:prstGeom prst="rect">
            <a:avLst/>
          </a:prstGeom>
          <a:noFill/>
        </p:spPr>
        <p:txBody>
          <a:bodyPr wrap="square" rtlCol="0">
            <a:spAutoFit/>
          </a:bodyPr>
          <a:lstStyle/>
          <a:p>
            <a:r>
              <a:rPr lang="en-US"/>
              <a:t>Step-1</a:t>
            </a:r>
          </a:p>
        </p:txBody>
      </p:sp>
      <p:pic>
        <p:nvPicPr>
          <p:cNvPr id="9" name="Picture 8">
            <a:extLst>
              <a:ext uri="{FF2B5EF4-FFF2-40B4-BE49-F238E27FC236}">
                <a16:creationId xmlns:a16="http://schemas.microsoft.com/office/drawing/2014/main" id="{9FBA5599-CEAC-424B-AE38-F35269F5843F}"/>
              </a:ext>
            </a:extLst>
          </p:cNvPr>
          <p:cNvPicPr>
            <a:picLocks noChangeAspect="1"/>
          </p:cNvPicPr>
          <p:nvPr/>
        </p:nvPicPr>
        <p:blipFill>
          <a:blip r:embed="rId3"/>
          <a:stretch>
            <a:fillRect/>
          </a:stretch>
        </p:blipFill>
        <p:spPr>
          <a:xfrm>
            <a:off x="2214031" y="3583983"/>
            <a:ext cx="667133" cy="720080"/>
          </a:xfrm>
          <a:prstGeom prst="rect">
            <a:avLst/>
          </a:prstGeom>
        </p:spPr>
      </p:pic>
      <p:pic>
        <p:nvPicPr>
          <p:cNvPr id="10" name="Picture 9">
            <a:extLst>
              <a:ext uri="{FF2B5EF4-FFF2-40B4-BE49-F238E27FC236}">
                <a16:creationId xmlns:a16="http://schemas.microsoft.com/office/drawing/2014/main" id="{353C86BE-89F0-A548-9264-F60C84B329E5}"/>
              </a:ext>
            </a:extLst>
          </p:cNvPr>
          <p:cNvPicPr>
            <a:picLocks noChangeAspect="1"/>
          </p:cNvPicPr>
          <p:nvPr/>
        </p:nvPicPr>
        <p:blipFill>
          <a:blip r:embed="rId4"/>
          <a:stretch>
            <a:fillRect/>
          </a:stretch>
        </p:blipFill>
        <p:spPr>
          <a:xfrm>
            <a:off x="3015862" y="2898232"/>
            <a:ext cx="2491250" cy="2376264"/>
          </a:xfrm>
          <a:prstGeom prst="rect">
            <a:avLst/>
          </a:prstGeom>
        </p:spPr>
      </p:pic>
      <p:pic>
        <p:nvPicPr>
          <p:cNvPr id="11" name="Picture 10">
            <a:extLst>
              <a:ext uri="{FF2B5EF4-FFF2-40B4-BE49-F238E27FC236}">
                <a16:creationId xmlns:a16="http://schemas.microsoft.com/office/drawing/2014/main" id="{6B6C3998-35CE-514D-A1CB-280BF04E0671}"/>
              </a:ext>
            </a:extLst>
          </p:cNvPr>
          <p:cNvPicPr>
            <a:picLocks noChangeAspect="1"/>
          </p:cNvPicPr>
          <p:nvPr/>
        </p:nvPicPr>
        <p:blipFill>
          <a:blip r:embed="rId5"/>
          <a:stretch>
            <a:fillRect/>
          </a:stretch>
        </p:blipFill>
        <p:spPr>
          <a:xfrm>
            <a:off x="5606599" y="3583983"/>
            <a:ext cx="740099" cy="720080"/>
          </a:xfrm>
          <a:prstGeom prst="rect">
            <a:avLst/>
          </a:prstGeom>
        </p:spPr>
      </p:pic>
      <p:pic>
        <p:nvPicPr>
          <p:cNvPr id="12" name="Picture 11">
            <a:extLst>
              <a:ext uri="{FF2B5EF4-FFF2-40B4-BE49-F238E27FC236}">
                <a16:creationId xmlns:a16="http://schemas.microsoft.com/office/drawing/2014/main" id="{057201D9-3B50-5748-98FA-0B4B2631BD4D}"/>
              </a:ext>
            </a:extLst>
          </p:cNvPr>
          <p:cNvPicPr>
            <a:picLocks noChangeAspect="1"/>
          </p:cNvPicPr>
          <p:nvPr/>
        </p:nvPicPr>
        <p:blipFill>
          <a:blip r:embed="rId6"/>
          <a:stretch>
            <a:fillRect/>
          </a:stretch>
        </p:blipFill>
        <p:spPr>
          <a:xfrm>
            <a:off x="6518425" y="2898232"/>
            <a:ext cx="2340102" cy="2376264"/>
          </a:xfrm>
          <a:prstGeom prst="rect">
            <a:avLst/>
          </a:prstGeom>
        </p:spPr>
      </p:pic>
      <p:sp>
        <p:nvSpPr>
          <p:cNvPr id="13" name="TextBox 12">
            <a:extLst>
              <a:ext uri="{FF2B5EF4-FFF2-40B4-BE49-F238E27FC236}">
                <a16:creationId xmlns:a16="http://schemas.microsoft.com/office/drawing/2014/main" id="{74F7B002-23D9-E44F-94C2-5E0CB757FFF0}"/>
              </a:ext>
            </a:extLst>
          </p:cNvPr>
          <p:cNvSpPr txBox="1"/>
          <p:nvPr/>
        </p:nvSpPr>
        <p:spPr>
          <a:xfrm>
            <a:off x="3015862" y="5365101"/>
            <a:ext cx="802432" cy="369332"/>
          </a:xfrm>
          <a:prstGeom prst="rect">
            <a:avLst/>
          </a:prstGeom>
          <a:noFill/>
        </p:spPr>
        <p:txBody>
          <a:bodyPr wrap="square" rtlCol="0">
            <a:spAutoFit/>
          </a:bodyPr>
          <a:lstStyle/>
          <a:p>
            <a:r>
              <a:rPr lang="en-US" dirty="0"/>
              <a:t>Step-2</a:t>
            </a:r>
          </a:p>
        </p:txBody>
      </p:sp>
      <p:sp>
        <p:nvSpPr>
          <p:cNvPr id="14" name="TextBox 13">
            <a:extLst>
              <a:ext uri="{FF2B5EF4-FFF2-40B4-BE49-F238E27FC236}">
                <a16:creationId xmlns:a16="http://schemas.microsoft.com/office/drawing/2014/main" id="{643D3F3E-F95A-674C-A035-E9541B1EA157}"/>
              </a:ext>
            </a:extLst>
          </p:cNvPr>
          <p:cNvSpPr txBox="1"/>
          <p:nvPr/>
        </p:nvSpPr>
        <p:spPr>
          <a:xfrm>
            <a:off x="6516216" y="5368507"/>
            <a:ext cx="802432" cy="369332"/>
          </a:xfrm>
          <a:prstGeom prst="rect">
            <a:avLst/>
          </a:prstGeom>
          <a:noFill/>
        </p:spPr>
        <p:txBody>
          <a:bodyPr wrap="square" rtlCol="0">
            <a:spAutoFit/>
          </a:bodyPr>
          <a:lstStyle/>
          <a:p>
            <a:r>
              <a:rPr lang="en-US" dirty="0"/>
              <a:t>Step-3</a:t>
            </a:r>
          </a:p>
        </p:txBody>
      </p:sp>
    </p:spTree>
    <p:extLst>
      <p:ext uri="{BB962C8B-B14F-4D97-AF65-F5344CB8AC3E}">
        <p14:creationId xmlns:p14="http://schemas.microsoft.com/office/powerpoint/2010/main" val="1946764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ppt_x"/>
                                          </p:val>
                                        </p:tav>
                                        <p:tav tm="100000">
                                          <p:val>
                                            <p:strVal val="#ppt_x"/>
                                          </p:val>
                                        </p:tav>
                                      </p:tavLst>
                                    </p:anim>
                                    <p:anim calcmode="lin" valueType="num">
                                      <p:cBhvr additive="base">
                                        <p:cTn id="2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additive="base">
                                        <p:cTn id="31" dur="500" fill="hold"/>
                                        <p:tgtEl>
                                          <p:spTgt spid="13"/>
                                        </p:tgtEl>
                                        <p:attrNameLst>
                                          <p:attrName>ppt_x</p:attrName>
                                        </p:attrNameLst>
                                      </p:cBhvr>
                                      <p:tavLst>
                                        <p:tav tm="0">
                                          <p:val>
                                            <p:strVal val="#ppt_x"/>
                                          </p:val>
                                        </p:tav>
                                        <p:tav tm="100000">
                                          <p:val>
                                            <p:strVal val="#ppt_x"/>
                                          </p:val>
                                        </p:tav>
                                      </p:tavLst>
                                    </p:anim>
                                    <p:anim calcmode="lin" valueType="num">
                                      <p:cBhvr additive="base">
                                        <p:cTn id="32"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1"/>
                                        </p:tgtEl>
                                        <p:attrNameLst>
                                          <p:attrName>style.visibility</p:attrName>
                                        </p:attrNameLst>
                                      </p:cBhvr>
                                      <p:to>
                                        <p:strVal val="visible"/>
                                      </p:to>
                                    </p:set>
                                    <p:anim calcmode="lin" valueType="num">
                                      <p:cBhvr additive="base">
                                        <p:cTn id="37" dur="500" fill="hold"/>
                                        <p:tgtEl>
                                          <p:spTgt spid="11"/>
                                        </p:tgtEl>
                                        <p:attrNameLst>
                                          <p:attrName>ppt_x</p:attrName>
                                        </p:attrNameLst>
                                      </p:cBhvr>
                                      <p:tavLst>
                                        <p:tav tm="0">
                                          <p:val>
                                            <p:strVal val="#ppt_x"/>
                                          </p:val>
                                        </p:tav>
                                        <p:tav tm="100000">
                                          <p:val>
                                            <p:strVal val="#ppt_x"/>
                                          </p:val>
                                        </p:tav>
                                      </p:tavLst>
                                    </p:anim>
                                    <p:anim calcmode="lin" valueType="num">
                                      <p:cBhvr additive="base">
                                        <p:cTn id="3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12"/>
                                        </p:tgtEl>
                                        <p:attrNameLst>
                                          <p:attrName>style.visibility</p:attrName>
                                        </p:attrNameLst>
                                      </p:cBhvr>
                                      <p:to>
                                        <p:strVal val="visible"/>
                                      </p:to>
                                    </p:set>
                                    <p:anim calcmode="lin" valueType="num">
                                      <p:cBhvr additive="base">
                                        <p:cTn id="43" dur="500" fill="hold"/>
                                        <p:tgtEl>
                                          <p:spTgt spid="12"/>
                                        </p:tgtEl>
                                        <p:attrNameLst>
                                          <p:attrName>ppt_x</p:attrName>
                                        </p:attrNameLst>
                                      </p:cBhvr>
                                      <p:tavLst>
                                        <p:tav tm="0">
                                          <p:val>
                                            <p:strVal val="#ppt_x"/>
                                          </p:val>
                                        </p:tav>
                                        <p:tav tm="100000">
                                          <p:val>
                                            <p:strVal val="#ppt_x"/>
                                          </p:val>
                                        </p:tav>
                                      </p:tavLst>
                                    </p:anim>
                                    <p:anim calcmode="lin" valueType="num">
                                      <p:cBhvr additive="base">
                                        <p:cTn id="4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14">
                                            <p:txEl>
                                              <p:pRg st="0" end="0"/>
                                            </p:txEl>
                                          </p:spTgt>
                                        </p:tgtEl>
                                        <p:attrNameLst>
                                          <p:attrName>style.visibility</p:attrName>
                                        </p:attrNameLst>
                                      </p:cBhvr>
                                      <p:to>
                                        <p:strVal val="visible"/>
                                      </p:to>
                                    </p:set>
                                    <p:anim calcmode="lin" valueType="num">
                                      <p:cBhvr additive="base">
                                        <p:cTn id="49" dur="500" fill="hold"/>
                                        <p:tgtEl>
                                          <p:spTgt spid="14">
                                            <p:txEl>
                                              <p:pRg st="0" end="0"/>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14">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3"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96175BD-BCBE-6349-B21F-0904A940A1D1}"/>
              </a:ext>
            </a:extLst>
          </p:cNvPr>
          <p:cNvSpPr>
            <a:spLocks noGrp="1"/>
          </p:cNvSpPr>
          <p:nvPr>
            <p:ph sz="quarter" idx="10"/>
          </p:nvPr>
        </p:nvSpPr>
        <p:spPr/>
        <p:txBody>
          <a:bodyPr/>
          <a:lstStyle/>
          <a:p>
            <a:r>
              <a:rPr lang="en-US" dirty="0"/>
              <a:t>AVL-Tree (Insertion) Example</a:t>
            </a:r>
          </a:p>
        </p:txBody>
      </p:sp>
      <p:sp>
        <p:nvSpPr>
          <p:cNvPr id="5" name="Slide Number Placeholder 4">
            <a:extLst>
              <a:ext uri="{FF2B5EF4-FFF2-40B4-BE49-F238E27FC236}">
                <a16:creationId xmlns:a16="http://schemas.microsoft.com/office/drawing/2014/main" id="{57F1C5C7-40BC-324A-9E76-20F4328CD64E}"/>
              </a:ext>
            </a:extLst>
          </p:cNvPr>
          <p:cNvSpPr>
            <a:spLocks noGrp="1"/>
          </p:cNvSpPr>
          <p:nvPr>
            <p:ph type="sldNum" sz="quarter" idx="14"/>
          </p:nvPr>
        </p:nvSpPr>
        <p:spPr/>
        <p:txBody>
          <a:bodyPr/>
          <a:lstStyle/>
          <a:p>
            <a:fld id="{BC8D7E44-7D4F-4942-A8C9-2DF6BF8399E8}" type="slidenum">
              <a:rPr lang="en-US" smtClean="0"/>
              <a:pPr/>
              <a:t>31</a:t>
            </a:fld>
            <a:endParaRPr lang="en-US" dirty="0"/>
          </a:p>
        </p:txBody>
      </p:sp>
      <p:pic>
        <p:nvPicPr>
          <p:cNvPr id="6" name="Content Placeholder 4">
            <a:extLst>
              <a:ext uri="{FF2B5EF4-FFF2-40B4-BE49-F238E27FC236}">
                <a16:creationId xmlns:a16="http://schemas.microsoft.com/office/drawing/2014/main" id="{A0FBC0D0-32A9-FE4B-BDE1-99B0A8CF5585}"/>
              </a:ext>
            </a:extLst>
          </p:cNvPr>
          <p:cNvPicPr>
            <a:picLocks noGrp="1" noChangeAspect="1"/>
          </p:cNvPicPr>
          <p:nvPr>
            <p:ph idx="1"/>
          </p:nvPr>
        </p:nvPicPr>
        <p:blipFill>
          <a:blip r:embed="rId2"/>
          <a:stretch>
            <a:fillRect/>
          </a:stretch>
        </p:blipFill>
        <p:spPr>
          <a:xfrm>
            <a:off x="611560" y="1772816"/>
            <a:ext cx="3052961" cy="2913187"/>
          </a:xfrm>
          <a:prstGeom prst="rect">
            <a:avLst/>
          </a:prstGeom>
        </p:spPr>
      </p:pic>
      <p:pic>
        <p:nvPicPr>
          <p:cNvPr id="7" name="Picture 6">
            <a:extLst>
              <a:ext uri="{FF2B5EF4-FFF2-40B4-BE49-F238E27FC236}">
                <a16:creationId xmlns:a16="http://schemas.microsoft.com/office/drawing/2014/main" id="{2F27C1B1-800B-A14E-B3A7-4B074C3B8179}"/>
              </a:ext>
            </a:extLst>
          </p:cNvPr>
          <p:cNvPicPr>
            <a:picLocks noChangeAspect="1"/>
          </p:cNvPicPr>
          <p:nvPr/>
        </p:nvPicPr>
        <p:blipFill>
          <a:blip r:embed="rId3"/>
          <a:stretch>
            <a:fillRect/>
          </a:stretch>
        </p:blipFill>
        <p:spPr>
          <a:xfrm>
            <a:off x="3923928" y="2797361"/>
            <a:ext cx="1028700" cy="864096"/>
          </a:xfrm>
          <a:prstGeom prst="rect">
            <a:avLst/>
          </a:prstGeom>
        </p:spPr>
      </p:pic>
      <p:pic>
        <p:nvPicPr>
          <p:cNvPr id="8" name="Picture 7">
            <a:extLst>
              <a:ext uri="{FF2B5EF4-FFF2-40B4-BE49-F238E27FC236}">
                <a16:creationId xmlns:a16="http://schemas.microsoft.com/office/drawing/2014/main" id="{365464AD-D3AB-7F4C-9E95-6518EE35764F}"/>
              </a:ext>
            </a:extLst>
          </p:cNvPr>
          <p:cNvPicPr>
            <a:picLocks noChangeAspect="1"/>
          </p:cNvPicPr>
          <p:nvPr/>
        </p:nvPicPr>
        <p:blipFill>
          <a:blip r:embed="rId4"/>
          <a:stretch>
            <a:fillRect/>
          </a:stretch>
        </p:blipFill>
        <p:spPr>
          <a:xfrm>
            <a:off x="5203759" y="1688803"/>
            <a:ext cx="3328681" cy="2997200"/>
          </a:xfrm>
          <a:prstGeom prst="rect">
            <a:avLst/>
          </a:prstGeom>
        </p:spPr>
      </p:pic>
      <p:sp>
        <p:nvSpPr>
          <p:cNvPr id="9" name="TextBox 8">
            <a:extLst>
              <a:ext uri="{FF2B5EF4-FFF2-40B4-BE49-F238E27FC236}">
                <a16:creationId xmlns:a16="http://schemas.microsoft.com/office/drawing/2014/main" id="{C840E044-CC9D-2447-A747-A39A21D1E958}"/>
              </a:ext>
            </a:extLst>
          </p:cNvPr>
          <p:cNvSpPr txBox="1"/>
          <p:nvPr/>
        </p:nvSpPr>
        <p:spPr>
          <a:xfrm>
            <a:off x="611560" y="4941168"/>
            <a:ext cx="3052961" cy="646331"/>
          </a:xfrm>
          <a:prstGeom prst="rect">
            <a:avLst/>
          </a:prstGeom>
          <a:noFill/>
        </p:spPr>
        <p:txBody>
          <a:bodyPr wrap="square" rtlCol="0">
            <a:spAutoFit/>
          </a:bodyPr>
          <a:lstStyle/>
          <a:p>
            <a:r>
              <a:rPr lang="en-US" dirty="0"/>
              <a:t>Step4: As inserting is or right subtree</a:t>
            </a:r>
          </a:p>
        </p:txBody>
      </p:sp>
    </p:spTree>
    <p:extLst>
      <p:ext uri="{BB962C8B-B14F-4D97-AF65-F5344CB8AC3E}">
        <p14:creationId xmlns:p14="http://schemas.microsoft.com/office/powerpoint/2010/main" val="736927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ppt_x"/>
                                          </p:val>
                                        </p:tav>
                                        <p:tav tm="100000">
                                          <p:val>
                                            <p:strVal val="#ppt_x"/>
                                          </p:val>
                                        </p:tav>
                                      </p:tavLst>
                                    </p:anim>
                                    <p:anim calcmode="lin" valueType="num">
                                      <p:cBhvr additive="base">
                                        <p:cTn id="2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96175BD-BCBE-6349-B21F-0904A940A1D1}"/>
              </a:ext>
            </a:extLst>
          </p:cNvPr>
          <p:cNvSpPr>
            <a:spLocks noGrp="1"/>
          </p:cNvSpPr>
          <p:nvPr>
            <p:ph sz="quarter" idx="10"/>
          </p:nvPr>
        </p:nvSpPr>
        <p:spPr/>
        <p:txBody>
          <a:bodyPr/>
          <a:lstStyle/>
          <a:p>
            <a:r>
              <a:rPr lang="en-US" dirty="0"/>
              <a:t>AVL-Tree (Insertion) Example Cont..,</a:t>
            </a:r>
          </a:p>
        </p:txBody>
      </p:sp>
      <p:sp>
        <p:nvSpPr>
          <p:cNvPr id="5" name="Slide Number Placeholder 4">
            <a:extLst>
              <a:ext uri="{FF2B5EF4-FFF2-40B4-BE49-F238E27FC236}">
                <a16:creationId xmlns:a16="http://schemas.microsoft.com/office/drawing/2014/main" id="{57F1C5C7-40BC-324A-9E76-20F4328CD64E}"/>
              </a:ext>
            </a:extLst>
          </p:cNvPr>
          <p:cNvSpPr>
            <a:spLocks noGrp="1"/>
          </p:cNvSpPr>
          <p:nvPr>
            <p:ph type="sldNum" sz="quarter" idx="14"/>
          </p:nvPr>
        </p:nvSpPr>
        <p:spPr/>
        <p:txBody>
          <a:bodyPr/>
          <a:lstStyle/>
          <a:p>
            <a:fld id="{BC8D7E44-7D4F-4942-A8C9-2DF6BF8399E8}" type="slidenum">
              <a:rPr lang="en-US" smtClean="0"/>
              <a:pPr/>
              <a:t>32</a:t>
            </a:fld>
            <a:endParaRPr lang="en-US" dirty="0"/>
          </a:p>
        </p:txBody>
      </p:sp>
      <p:pic>
        <p:nvPicPr>
          <p:cNvPr id="6" name="Content Placeholder 11">
            <a:extLst>
              <a:ext uri="{FF2B5EF4-FFF2-40B4-BE49-F238E27FC236}">
                <a16:creationId xmlns:a16="http://schemas.microsoft.com/office/drawing/2014/main" id="{913FDD01-5FE8-1E4F-AEBC-B6A2C9850BF5}"/>
              </a:ext>
            </a:extLst>
          </p:cNvPr>
          <p:cNvPicPr>
            <a:picLocks noChangeAspect="1"/>
          </p:cNvPicPr>
          <p:nvPr/>
        </p:nvPicPr>
        <p:blipFill>
          <a:blip r:embed="rId2"/>
          <a:stretch>
            <a:fillRect/>
          </a:stretch>
        </p:blipFill>
        <p:spPr>
          <a:xfrm>
            <a:off x="3811884" y="2153298"/>
            <a:ext cx="2057400" cy="2235200"/>
          </a:xfrm>
          <a:prstGeom prst="rect">
            <a:avLst/>
          </a:prstGeom>
        </p:spPr>
      </p:pic>
      <p:pic>
        <p:nvPicPr>
          <p:cNvPr id="7" name="Picture 6">
            <a:extLst>
              <a:ext uri="{FF2B5EF4-FFF2-40B4-BE49-F238E27FC236}">
                <a16:creationId xmlns:a16="http://schemas.microsoft.com/office/drawing/2014/main" id="{8DD35FA3-7786-6843-BBC0-C2F320507ECE}"/>
              </a:ext>
            </a:extLst>
          </p:cNvPr>
          <p:cNvPicPr>
            <a:picLocks noChangeAspect="1"/>
          </p:cNvPicPr>
          <p:nvPr/>
        </p:nvPicPr>
        <p:blipFill>
          <a:blip r:embed="rId3"/>
          <a:stretch>
            <a:fillRect/>
          </a:stretch>
        </p:blipFill>
        <p:spPr>
          <a:xfrm>
            <a:off x="279298" y="1861198"/>
            <a:ext cx="2387600" cy="2806700"/>
          </a:xfrm>
          <a:prstGeom prst="rect">
            <a:avLst/>
          </a:prstGeom>
        </p:spPr>
      </p:pic>
      <p:pic>
        <p:nvPicPr>
          <p:cNvPr id="8" name="Picture 7">
            <a:extLst>
              <a:ext uri="{FF2B5EF4-FFF2-40B4-BE49-F238E27FC236}">
                <a16:creationId xmlns:a16="http://schemas.microsoft.com/office/drawing/2014/main" id="{1F458302-A99B-D248-A2A4-1D9DB9247F9B}"/>
              </a:ext>
            </a:extLst>
          </p:cNvPr>
          <p:cNvPicPr>
            <a:picLocks noChangeAspect="1"/>
          </p:cNvPicPr>
          <p:nvPr/>
        </p:nvPicPr>
        <p:blipFill>
          <a:blip r:embed="rId4"/>
          <a:stretch>
            <a:fillRect/>
          </a:stretch>
        </p:blipFill>
        <p:spPr>
          <a:xfrm>
            <a:off x="2887860" y="2997848"/>
            <a:ext cx="711200" cy="533400"/>
          </a:xfrm>
          <a:prstGeom prst="rect">
            <a:avLst/>
          </a:prstGeom>
        </p:spPr>
      </p:pic>
      <p:pic>
        <p:nvPicPr>
          <p:cNvPr id="9" name="Picture 8">
            <a:extLst>
              <a:ext uri="{FF2B5EF4-FFF2-40B4-BE49-F238E27FC236}">
                <a16:creationId xmlns:a16="http://schemas.microsoft.com/office/drawing/2014/main" id="{60F30B21-CA82-614C-A6E2-2B15BCC67CCB}"/>
              </a:ext>
            </a:extLst>
          </p:cNvPr>
          <p:cNvPicPr>
            <a:picLocks noChangeAspect="1"/>
          </p:cNvPicPr>
          <p:nvPr/>
        </p:nvPicPr>
        <p:blipFill>
          <a:blip r:embed="rId5"/>
          <a:stretch>
            <a:fillRect/>
          </a:stretch>
        </p:blipFill>
        <p:spPr>
          <a:xfrm>
            <a:off x="6068498" y="3004198"/>
            <a:ext cx="635000" cy="533400"/>
          </a:xfrm>
          <a:prstGeom prst="rect">
            <a:avLst/>
          </a:prstGeom>
        </p:spPr>
      </p:pic>
      <p:pic>
        <p:nvPicPr>
          <p:cNvPr id="10" name="Picture 9">
            <a:extLst>
              <a:ext uri="{FF2B5EF4-FFF2-40B4-BE49-F238E27FC236}">
                <a16:creationId xmlns:a16="http://schemas.microsoft.com/office/drawing/2014/main" id="{8F8BF148-1471-5A47-BA45-6247BCE79D7B}"/>
              </a:ext>
            </a:extLst>
          </p:cNvPr>
          <p:cNvPicPr>
            <a:picLocks noChangeAspect="1"/>
          </p:cNvPicPr>
          <p:nvPr/>
        </p:nvPicPr>
        <p:blipFill>
          <a:blip r:embed="rId6"/>
          <a:stretch>
            <a:fillRect/>
          </a:stretch>
        </p:blipFill>
        <p:spPr>
          <a:xfrm>
            <a:off x="6884321" y="2153298"/>
            <a:ext cx="1485900" cy="2247900"/>
          </a:xfrm>
          <a:prstGeom prst="rect">
            <a:avLst/>
          </a:prstGeom>
        </p:spPr>
      </p:pic>
    </p:spTree>
    <p:extLst>
      <p:ext uri="{BB962C8B-B14F-4D97-AF65-F5344CB8AC3E}">
        <p14:creationId xmlns:p14="http://schemas.microsoft.com/office/powerpoint/2010/main" val="595451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fill="hold"/>
                                        <p:tgtEl>
                                          <p:spTgt spid="9"/>
                                        </p:tgtEl>
                                        <p:attrNameLst>
                                          <p:attrName>ppt_x</p:attrName>
                                        </p:attrNameLst>
                                      </p:cBhvr>
                                      <p:tavLst>
                                        <p:tav tm="0">
                                          <p:val>
                                            <p:strVal val="#ppt_x"/>
                                          </p:val>
                                        </p:tav>
                                        <p:tav tm="100000">
                                          <p:val>
                                            <p:strVal val="#ppt_x"/>
                                          </p:val>
                                        </p:tav>
                                      </p:tavLst>
                                    </p:anim>
                                    <p:anim calcmode="lin" valueType="num">
                                      <p:cBhvr additive="base">
                                        <p:cTn id="2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additive="base">
                                        <p:cTn id="31" dur="500" fill="hold"/>
                                        <p:tgtEl>
                                          <p:spTgt spid="10"/>
                                        </p:tgtEl>
                                        <p:attrNameLst>
                                          <p:attrName>ppt_x</p:attrName>
                                        </p:attrNameLst>
                                      </p:cBhvr>
                                      <p:tavLst>
                                        <p:tav tm="0">
                                          <p:val>
                                            <p:strVal val="#ppt_x"/>
                                          </p:val>
                                        </p:tav>
                                        <p:tav tm="100000">
                                          <p:val>
                                            <p:strVal val="#ppt_x"/>
                                          </p:val>
                                        </p:tav>
                                      </p:tavLst>
                                    </p:anim>
                                    <p:anim calcmode="lin" valueType="num">
                                      <p:cBhvr additive="base">
                                        <p:cTn id="3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152DBC4-6054-FA4F-BE24-46D46EE95BE9}"/>
              </a:ext>
            </a:extLst>
          </p:cNvPr>
          <p:cNvSpPr>
            <a:spLocks noGrp="1"/>
          </p:cNvSpPr>
          <p:nvPr>
            <p:ph idx="1"/>
          </p:nvPr>
        </p:nvSpPr>
        <p:spPr/>
        <p:txBody>
          <a:bodyPr/>
          <a:lstStyle/>
          <a:p>
            <a:pPr marL="514350" lvl="0" indent="-514350">
              <a:spcBef>
                <a:spcPts val="0"/>
              </a:spcBef>
              <a:buClrTx/>
              <a:buFontTx/>
              <a:buAutoNum type="alphaUcParenR"/>
              <a:defRPr/>
            </a:pPr>
            <a:r>
              <a:rPr lang="en-US" sz="2800" dirty="0"/>
              <a:t>Simple remove the node with all three case of BST</a:t>
            </a:r>
          </a:p>
          <a:p>
            <a:pPr marL="914400" lvl="1" indent="-514350">
              <a:spcBef>
                <a:spcPts val="0"/>
              </a:spcBef>
              <a:buFont typeface="+mj-lt"/>
              <a:buAutoNum type="romanUcPeriod"/>
            </a:pPr>
            <a:r>
              <a:rPr lang="en-US" sz="2400" dirty="0"/>
              <a:t>No child </a:t>
            </a:r>
          </a:p>
          <a:p>
            <a:pPr marL="914400" lvl="1" indent="-514350">
              <a:spcBef>
                <a:spcPts val="0"/>
              </a:spcBef>
              <a:buFont typeface="+mj-lt"/>
              <a:buAutoNum type="romanUcPeriod"/>
            </a:pPr>
            <a:r>
              <a:rPr lang="en-US" sz="2400" dirty="0"/>
              <a:t>One child </a:t>
            </a:r>
          </a:p>
          <a:p>
            <a:pPr marL="914400" lvl="1" indent="-514350">
              <a:spcBef>
                <a:spcPts val="0"/>
              </a:spcBef>
              <a:buFont typeface="+mj-lt"/>
              <a:buAutoNum type="romanUcPeriod"/>
            </a:pPr>
            <a:r>
              <a:rPr lang="en-US" sz="2400" dirty="0"/>
              <a:t>Both children available </a:t>
            </a:r>
          </a:p>
          <a:p>
            <a:pPr marL="514350" indent="-514350">
              <a:spcBef>
                <a:spcPts val="0"/>
              </a:spcBef>
              <a:buFont typeface="+mj-lt"/>
              <a:buAutoNum type="alphaUcParenR"/>
            </a:pPr>
            <a:r>
              <a:rPr lang="en-US" sz="2800" dirty="0"/>
              <a:t>Calculate B.F again</a:t>
            </a:r>
          </a:p>
          <a:p>
            <a:pPr marL="514350" indent="-514350">
              <a:spcBef>
                <a:spcPts val="0"/>
              </a:spcBef>
              <a:buFont typeface="+mj-lt"/>
              <a:buAutoNum type="alphaUcParenR"/>
            </a:pPr>
            <a:r>
              <a:rPr lang="en-US" sz="2800" dirty="0"/>
              <a:t>A is nearest ancestor of deleted node</a:t>
            </a:r>
          </a:p>
          <a:p>
            <a:pPr marL="514350" indent="-514350">
              <a:spcBef>
                <a:spcPts val="0"/>
              </a:spcBef>
              <a:buFont typeface="+mj-lt"/>
              <a:buAutoNum type="alphaUcParenR"/>
            </a:pPr>
            <a:r>
              <a:rPr lang="en-US" sz="2800" dirty="0"/>
              <a:t>If deleted node are from left subtree of A then It is called </a:t>
            </a:r>
            <a:r>
              <a:rPr lang="en-US" sz="2800" b="1" u="sng" dirty="0"/>
              <a:t>Type L </a:t>
            </a:r>
            <a:r>
              <a:rPr lang="en-US" sz="2800" dirty="0"/>
              <a:t> delete otherwise it is called </a:t>
            </a:r>
            <a:r>
              <a:rPr lang="en-US" sz="2800" b="1" u="sng" dirty="0"/>
              <a:t>Type R </a:t>
            </a:r>
            <a:r>
              <a:rPr lang="en-US" sz="2800" dirty="0"/>
              <a:t>delete </a:t>
            </a:r>
          </a:p>
          <a:p>
            <a:endParaRPr lang="en-US" dirty="0"/>
          </a:p>
        </p:txBody>
      </p:sp>
      <p:sp>
        <p:nvSpPr>
          <p:cNvPr id="3" name="Content Placeholder 2">
            <a:extLst>
              <a:ext uri="{FF2B5EF4-FFF2-40B4-BE49-F238E27FC236}">
                <a16:creationId xmlns:a16="http://schemas.microsoft.com/office/drawing/2014/main" id="{096175BD-BCBE-6349-B21F-0904A940A1D1}"/>
              </a:ext>
            </a:extLst>
          </p:cNvPr>
          <p:cNvSpPr>
            <a:spLocks noGrp="1"/>
          </p:cNvSpPr>
          <p:nvPr>
            <p:ph sz="quarter" idx="10"/>
          </p:nvPr>
        </p:nvSpPr>
        <p:spPr/>
        <p:txBody>
          <a:bodyPr/>
          <a:lstStyle/>
          <a:p>
            <a:r>
              <a:rPr lang="en-US" dirty="0"/>
              <a:t>Delete an element from AVL Trees</a:t>
            </a:r>
          </a:p>
        </p:txBody>
      </p:sp>
      <p:sp>
        <p:nvSpPr>
          <p:cNvPr id="5" name="Slide Number Placeholder 4">
            <a:extLst>
              <a:ext uri="{FF2B5EF4-FFF2-40B4-BE49-F238E27FC236}">
                <a16:creationId xmlns:a16="http://schemas.microsoft.com/office/drawing/2014/main" id="{57F1C5C7-40BC-324A-9E76-20F4328CD64E}"/>
              </a:ext>
            </a:extLst>
          </p:cNvPr>
          <p:cNvSpPr>
            <a:spLocks noGrp="1"/>
          </p:cNvSpPr>
          <p:nvPr>
            <p:ph type="sldNum" sz="quarter" idx="14"/>
          </p:nvPr>
        </p:nvSpPr>
        <p:spPr/>
        <p:txBody>
          <a:bodyPr/>
          <a:lstStyle/>
          <a:p>
            <a:fld id="{BC8D7E44-7D4F-4942-A8C9-2DF6BF8399E8}" type="slidenum">
              <a:rPr lang="en-US" smtClean="0"/>
              <a:pPr/>
              <a:t>33</a:t>
            </a:fld>
            <a:endParaRPr lang="en-US" dirty="0"/>
          </a:p>
        </p:txBody>
      </p:sp>
    </p:spTree>
    <p:extLst>
      <p:ext uri="{BB962C8B-B14F-4D97-AF65-F5344CB8AC3E}">
        <p14:creationId xmlns:p14="http://schemas.microsoft.com/office/powerpoint/2010/main" val="362036231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96175BD-BCBE-6349-B21F-0904A940A1D1}"/>
              </a:ext>
            </a:extLst>
          </p:cNvPr>
          <p:cNvSpPr>
            <a:spLocks noGrp="1"/>
          </p:cNvSpPr>
          <p:nvPr>
            <p:ph sz="quarter" idx="10"/>
          </p:nvPr>
        </p:nvSpPr>
        <p:spPr/>
        <p:txBody>
          <a:bodyPr/>
          <a:lstStyle/>
          <a:p>
            <a:r>
              <a:rPr lang="en-US" dirty="0"/>
              <a:t>Type-R</a:t>
            </a:r>
          </a:p>
        </p:txBody>
      </p:sp>
      <p:sp>
        <p:nvSpPr>
          <p:cNvPr id="5" name="Slide Number Placeholder 4">
            <a:extLst>
              <a:ext uri="{FF2B5EF4-FFF2-40B4-BE49-F238E27FC236}">
                <a16:creationId xmlns:a16="http://schemas.microsoft.com/office/drawing/2014/main" id="{57F1C5C7-40BC-324A-9E76-20F4328CD64E}"/>
              </a:ext>
            </a:extLst>
          </p:cNvPr>
          <p:cNvSpPr>
            <a:spLocks noGrp="1"/>
          </p:cNvSpPr>
          <p:nvPr>
            <p:ph type="sldNum" sz="quarter" idx="14"/>
          </p:nvPr>
        </p:nvSpPr>
        <p:spPr/>
        <p:txBody>
          <a:bodyPr/>
          <a:lstStyle/>
          <a:p>
            <a:fld id="{BC8D7E44-7D4F-4942-A8C9-2DF6BF8399E8}" type="slidenum">
              <a:rPr lang="en-US" smtClean="0"/>
              <a:pPr/>
              <a:t>34</a:t>
            </a:fld>
            <a:endParaRPr lang="en-US" dirty="0"/>
          </a:p>
        </p:txBody>
      </p:sp>
      <p:sp>
        <p:nvSpPr>
          <p:cNvPr id="6" name="Content Placeholder 2">
            <a:extLst>
              <a:ext uri="{FF2B5EF4-FFF2-40B4-BE49-F238E27FC236}">
                <a16:creationId xmlns:a16="http://schemas.microsoft.com/office/drawing/2014/main" id="{6D8DA464-ABF1-B743-AB0B-8A603D72CA85}"/>
              </a:ext>
            </a:extLst>
          </p:cNvPr>
          <p:cNvSpPr>
            <a:spLocks noGrp="1"/>
          </p:cNvSpPr>
          <p:nvPr>
            <p:ph idx="1"/>
          </p:nvPr>
        </p:nvSpPr>
        <p:spPr>
          <a:xfrm>
            <a:off x="332874" y="1583609"/>
            <a:ext cx="8229600" cy="4525963"/>
          </a:xfrm>
        </p:spPr>
        <p:txBody>
          <a:bodyPr>
            <a:normAutofit/>
          </a:bodyPr>
          <a:lstStyle/>
          <a:p>
            <a:pPr marL="0" marR="0" lvl="0" indent="0" defTabSz="914400" eaLnBrk="1" fontAlgn="auto" latinLnBrk="0" hangingPunct="1">
              <a:lnSpc>
                <a:spcPct val="100000"/>
              </a:lnSpc>
              <a:spcBef>
                <a:spcPts val="0"/>
              </a:spcBef>
              <a:spcAft>
                <a:spcPts val="0"/>
              </a:spcAft>
              <a:buClrTx/>
              <a:buSzTx/>
              <a:buNone/>
              <a:tabLst/>
              <a:defRPr/>
            </a:pPr>
            <a:r>
              <a:rPr lang="en-US" sz="2400" dirty="0"/>
              <a:t>Type-R</a:t>
            </a:r>
          </a:p>
          <a:p>
            <a:pPr marL="857250" lvl="1" indent="-457200">
              <a:spcBef>
                <a:spcPts val="0"/>
              </a:spcBef>
              <a:buFont typeface="+mj-lt"/>
              <a:buAutoNum type="alphaLcParenR"/>
            </a:pPr>
            <a:r>
              <a:rPr lang="en-US" sz="2000" dirty="0"/>
              <a:t>R(0)</a:t>
            </a:r>
          </a:p>
          <a:p>
            <a:pPr marL="857250" lvl="1" indent="-457200">
              <a:spcBef>
                <a:spcPts val="0"/>
              </a:spcBef>
              <a:buFont typeface="+mj-lt"/>
              <a:buAutoNum type="alphaLcParenR"/>
            </a:pPr>
            <a:r>
              <a:rPr lang="en-US" sz="2000" dirty="0"/>
              <a:t>R(1)</a:t>
            </a:r>
          </a:p>
          <a:p>
            <a:pPr marL="857250" lvl="1" indent="-457200">
              <a:spcBef>
                <a:spcPts val="0"/>
              </a:spcBef>
              <a:buFont typeface="+mj-lt"/>
              <a:buAutoNum type="alphaLcParenR"/>
            </a:pPr>
            <a:r>
              <a:rPr lang="en-US" sz="2000" dirty="0"/>
              <a:t>R(-1)</a:t>
            </a:r>
          </a:p>
          <a:p>
            <a:pPr marL="514350" marR="0" lvl="0" indent="-514350" defTabSz="914400" eaLnBrk="1" fontAlgn="auto" latinLnBrk="0" hangingPunct="1">
              <a:lnSpc>
                <a:spcPct val="100000"/>
              </a:lnSpc>
              <a:spcBef>
                <a:spcPts val="0"/>
              </a:spcBef>
              <a:spcAft>
                <a:spcPts val="0"/>
              </a:spcAft>
              <a:buClrTx/>
              <a:buSzTx/>
              <a:buFontTx/>
              <a:buAutoNum type="romanUcParenR"/>
              <a:tabLst/>
              <a:defRPr/>
            </a:pPr>
            <a:endParaRPr lang="en-US" sz="2400" dirty="0"/>
          </a:p>
        </p:txBody>
      </p:sp>
      <p:sp>
        <p:nvSpPr>
          <p:cNvPr id="8" name="Right Brace 7">
            <a:extLst>
              <a:ext uri="{FF2B5EF4-FFF2-40B4-BE49-F238E27FC236}">
                <a16:creationId xmlns:a16="http://schemas.microsoft.com/office/drawing/2014/main" id="{D0A9A109-2093-DA45-B206-F2D3C1D871C8}"/>
              </a:ext>
            </a:extLst>
          </p:cNvPr>
          <p:cNvSpPr/>
          <p:nvPr/>
        </p:nvSpPr>
        <p:spPr>
          <a:xfrm>
            <a:off x="2051720" y="1916832"/>
            <a:ext cx="648072" cy="1152128"/>
          </a:xfrm>
          <a:prstGeom prst="rightBrace">
            <a:avLst/>
          </a:prstGeom>
          <a:noFill/>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TextBox 8">
            <a:extLst>
              <a:ext uri="{FF2B5EF4-FFF2-40B4-BE49-F238E27FC236}">
                <a16:creationId xmlns:a16="http://schemas.microsoft.com/office/drawing/2014/main" id="{E0B7E252-6A27-4B43-903E-408B48E4B5F0}"/>
              </a:ext>
            </a:extLst>
          </p:cNvPr>
          <p:cNvSpPr txBox="1"/>
          <p:nvPr/>
        </p:nvSpPr>
        <p:spPr>
          <a:xfrm>
            <a:off x="2699792" y="2308230"/>
            <a:ext cx="2376264" cy="369332"/>
          </a:xfrm>
          <a:prstGeom prst="rect">
            <a:avLst/>
          </a:prstGeom>
          <a:noFill/>
        </p:spPr>
        <p:txBody>
          <a:bodyPr wrap="square" rtlCol="0">
            <a:spAutoFit/>
          </a:bodyPr>
          <a:lstStyle/>
          <a:p>
            <a:r>
              <a:rPr lang="en-US" dirty="0"/>
              <a:t>Balance of Left </a:t>
            </a:r>
            <a:r>
              <a:rPr lang="en-US" dirty="0" err="1"/>
              <a:t>sybling</a:t>
            </a:r>
            <a:endParaRPr lang="en-US" dirty="0"/>
          </a:p>
        </p:txBody>
      </p:sp>
    </p:spTree>
    <p:extLst>
      <p:ext uri="{BB962C8B-B14F-4D97-AF65-F5344CB8AC3E}">
        <p14:creationId xmlns:p14="http://schemas.microsoft.com/office/powerpoint/2010/main" val="28384086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96175BD-BCBE-6349-B21F-0904A940A1D1}"/>
              </a:ext>
            </a:extLst>
          </p:cNvPr>
          <p:cNvSpPr>
            <a:spLocks noGrp="1"/>
          </p:cNvSpPr>
          <p:nvPr>
            <p:ph sz="quarter" idx="10"/>
          </p:nvPr>
        </p:nvSpPr>
        <p:spPr/>
        <p:txBody>
          <a:bodyPr/>
          <a:lstStyle/>
          <a:p>
            <a:r>
              <a:rPr lang="en-US" dirty="0"/>
              <a:t>Example</a:t>
            </a:r>
          </a:p>
        </p:txBody>
      </p:sp>
      <p:sp>
        <p:nvSpPr>
          <p:cNvPr id="5" name="Slide Number Placeholder 4">
            <a:extLst>
              <a:ext uri="{FF2B5EF4-FFF2-40B4-BE49-F238E27FC236}">
                <a16:creationId xmlns:a16="http://schemas.microsoft.com/office/drawing/2014/main" id="{57F1C5C7-40BC-324A-9E76-20F4328CD64E}"/>
              </a:ext>
            </a:extLst>
          </p:cNvPr>
          <p:cNvSpPr>
            <a:spLocks noGrp="1"/>
          </p:cNvSpPr>
          <p:nvPr>
            <p:ph type="sldNum" sz="quarter" idx="14"/>
          </p:nvPr>
        </p:nvSpPr>
        <p:spPr/>
        <p:txBody>
          <a:bodyPr/>
          <a:lstStyle/>
          <a:p>
            <a:fld id="{BC8D7E44-7D4F-4942-A8C9-2DF6BF8399E8}" type="slidenum">
              <a:rPr lang="en-US" smtClean="0"/>
              <a:pPr/>
              <a:t>35</a:t>
            </a:fld>
            <a:endParaRPr lang="en-US" dirty="0"/>
          </a:p>
        </p:txBody>
      </p:sp>
      <p:sp>
        <p:nvSpPr>
          <p:cNvPr id="6" name="Oval 24">
            <a:extLst>
              <a:ext uri="{FF2B5EF4-FFF2-40B4-BE49-F238E27FC236}">
                <a16:creationId xmlns:a16="http://schemas.microsoft.com/office/drawing/2014/main" id="{3A9840C9-DDE8-B24A-A8A4-E08F9EC6D959}"/>
              </a:ext>
            </a:extLst>
          </p:cNvPr>
          <p:cNvSpPr>
            <a:spLocks noChangeArrowheads="1"/>
          </p:cNvSpPr>
          <p:nvPr/>
        </p:nvSpPr>
        <p:spPr bwMode="auto">
          <a:xfrm>
            <a:off x="2453283" y="1727331"/>
            <a:ext cx="457200" cy="457200"/>
          </a:xfrm>
          <a:prstGeom prst="ellipse">
            <a:avLst/>
          </a:prstGeom>
          <a:solidFill>
            <a:srgbClr val="FFFF00"/>
          </a:solidFill>
          <a:ln w="93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0000" tIns="46800" rIns="90000" bIns="4680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5pPr>
            <a:lvl6pPr marL="2514600" indent="-228600" defTabSz="457200"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6pPr>
            <a:lvl7pPr marL="2971800" indent="-228600" defTabSz="457200"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7pPr>
            <a:lvl8pPr marL="3429000" indent="-228600" defTabSz="457200"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8pPr>
            <a:lvl9pPr marL="3886200" indent="-228600" defTabSz="457200"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9pPr>
          </a:lstStyle>
          <a:p>
            <a:pPr algn="ctr">
              <a:buClrTx/>
              <a:buFontTx/>
              <a:buNone/>
            </a:pPr>
            <a:r>
              <a:rPr lang="en-US" altLang="en-US" dirty="0"/>
              <a:t>8</a:t>
            </a:r>
          </a:p>
        </p:txBody>
      </p:sp>
      <p:sp>
        <p:nvSpPr>
          <p:cNvPr id="7" name="Oval 25">
            <a:extLst>
              <a:ext uri="{FF2B5EF4-FFF2-40B4-BE49-F238E27FC236}">
                <a16:creationId xmlns:a16="http://schemas.microsoft.com/office/drawing/2014/main" id="{233BA211-E0F1-434C-A6C0-75FF97EF6221}"/>
              </a:ext>
            </a:extLst>
          </p:cNvPr>
          <p:cNvSpPr>
            <a:spLocks noChangeArrowheads="1"/>
          </p:cNvSpPr>
          <p:nvPr/>
        </p:nvSpPr>
        <p:spPr bwMode="auto">
          <a:xfrm>
            <a:off x="1386483" y="2413131"/>
            <a:ext cx="457200" cy="457200"/>
          </a:xfrm>
          <a:prstGeom prst="ellipse">
            <a:avLst/>
          </a:prstGeom>
          <a:solidFill>
            <a:srgbClr val="FFFF00"/>
          </a:solidFill>
          <a:ln w="93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0000" tIns="46800" rIns="90000" bIns="4680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5pPr>
            <a:lvl6pPr marL="2514600" indent="-228600" defTabSz="457200"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6pPr>
            <a:lvl7pPr marL="2971800" indent="-228600" defTabSz="457200"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7pPr>
            <a:lvl8pPr marL="3429000" indent="-228600" defTabSz="457200"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8pPr>
            <a:lvl9pPr marL="3886200" indent="-228600" defTabSz="457200"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9pPr>
          </a:lstStyle>
          <a:p>
            <a:pPr algn="ctr">
              <a:buClrTx/>
              <a:buFontTx/>
              <a:buNone/>
            </a:pPr>
            <a:r>
              <a:rPr lang="en-US" altLang="en-US" dirty="0"/>
              <a:t>5</a:t>
            </a:r>
          </a:p>
        </p:txBody>
      </p:sp>
      <p:sp>
        <p:nvSpPr>
          <p:cNvPr id="8" name="Oval 26">
            <a:extLst>
              <a:ext uri="{FF2B5EF4-FFF2-40B4-BE49-F238E27FC236}">
                <a16:creationId xmlns:a16="http://schemas.microsoft.com/office/drawing/2014/main" id="{44418D3D-6286-4846-9284-B5E79C91ADA6}"/>
              </a:ext>
            </a:extLst>
          </p:cNvPr>
          <p:cNvSpPr>
            <a:spLocks noChangeArrowheads="1"/>
          </p:cNvSpPr>
          <p:nvPr/>
        </p:nvSpPr>
        <p:spPr bwMode="auto">
          <a:xfrm>
            <a:off x="3367683" y="2413131"/>
            <a:ext cx="457200" cy="457200"/>
          </a:xfrm>
          <a:prstGeom prst="ellipse">
            <a:avLst/>
          </a:prstGeom>
          <a:solidFill>
            <a:srgbClr val="FFFF00"/>
          </a:solidFill>
          <a:ln w="93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0000" tIns="46800" rIns="90000" bIns="4680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5pPr>
            <a:lvl6pPr marL="2514600" indent="-228600" defTabSz="457200"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6pPr>
            <a:lvl7pPr marL="2971800" indent="-228600" defTabSz="457200"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7pPr>
            <a:lvl8pPr marL="3429000" indent="-228600" defTabSz="457200"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8pPr>
            <a:lvl9pPr marL="3886200" indent="-228600" defTabSz="457200"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9pPr>
          </a:lstStyle>
          <a:p>
            <a:pPr algn="ctr">
              <a:buClrTx/>
              <a:buFontTx/>
              <a:buNone/>
            </a:pPr>
            <a:r>
              <a:rPr lang="en-US" altLang="en-US" dirty="0"/>
              <a:t>10</a:t>
            </a:r>
          </a:p>
        </p:txBody>
      </p:sp>
      <p:sp>
        <p:nvSpPr>
          <p:cNvPr id="9" name="Oval 29">
            <a:extLst>
              <a:ext uri="{FF2B5EF4-FFF2-40B4-BE49-F238E27FC236}">
                <a16:creationId xmlns:a16="http://schemas.microsoft.com/office/drawing/2014/main" id="{AFC8D4A4-6EE9-6640-9E5D-EFA88F1BD992}"/>
              </a:ext>
            </a:extLst>
          </p:cNvPr>
          <p:cNvSpPr>
            <a:spLocks noChangeArrowheads="1"/>
          </p:cNvSpPr>
          <p:nvPr/>
        </p:nvSpPr>
        <p:spPr bwMode="auto">
          <a:xfrm>
            <a:off x="700683" y="3175131"/>
            <a:ext cx="457200" cy="457200"/>
          </a:xfrm>
          <a:prstGeom prst="ellipse">
            <a:avLst/>
          </a:prstGeom>
          <a:solidFill>
            <a:srgbClr val="FFFF00"/>
          </a:solidFill>
          <a:ln w="93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0000" tIns="46800" rIns="90000" bIns="4680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5pPr>
            <a:lvl6pPr marL="2514600" indent="-228600" defTabSz="457200"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6pPr>
            <a:lvl7pPr marL="2971800" indent="-228600" defTabSz="457200"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7pPr>
            <a:lvl8pPr marL="3429000" indent="-228600" defTabSz="457200"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8pPr>
            <a:lvl9pPr marL="3886200" indent="-228600" defTabSz="457200"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9pPr>
          </a:lstStyle>
          <a:p>
            <a:pPr algn="ctr">
              <a:buClrTx/>
              <a:buFontTx/>
              <a:buNone/>
            </a:pPr>
            <a:r>
              <a:rPr lang="en-US" altLang="en-US" dirty="0"/>
              <a:t>3</a:t>
            </a:r>
          </a:p>
        </p:txBody>
      </p:sp>
      <p:sp>
        <p:nvSpPr>
          <p:cNvPr id="10" name="Oval 30">
            <a:extLst>
              <a:ext uri="{FF2B5EF4-FFF2-40B4-BE49-F238E27FC236}">
                <a16:creationId xmlns:a16="http://schemas.microsoft.com/office/drawing/2014/main" id="{B108B00B-6F55-044C-B7A6-4B1A4A50F09E}"/>
              </a:ext>
            </a:extLst>
          </p:cNvPr>
          <p:cNvSpPr>
            <a:spLocks noChangeArrowheads="1"/>
          </p:cNvSpPr>
          <p:nvPr/>
        </p:nvSpPr>
        <p:spPr bwMode="auto">
          <a:xfrm>
            <a:off x="1996083" y="3175131"/>
            <a:ext cx="457200" cy="457200"/>
          </a:xfrm>
          <a:prstGeom prst="ellipse">
            <a:avLst/>
          </a:prstGeom>
          <a:solidFill>
            <a:srgbClr val="FFFF00"/>
          </a:solidFill>
          <a:ln w="93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0000" tIns="46800" rIns="90000" bIns="4680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5pPr>
            <a:lvl6pPr marL="2514600" indent="-228600" defTabSz="457200"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6pPr>
            <a:lvl7pPr marL="2971800" indent="-228600" defTabSz="457200"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7pPr>
            <a:lvl8pPr marL="3429000" indent="-228600" defTabSz="457200"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8pPr>
            <a:lvl9pPr marL="3886200" indent="-228600" defTabSz="457200"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9pPr>
          </a:lstStyle>
          <a:p>
            <a:pPr algn="ctr">
              <a:buClrTx/>
              <a:buFontTx/>
              <a:buNone/>
            </a:pPr>
            <a:r>
              <a:rPr lang="en-US" altLang="en-US" dirty="0"/>
              <a:t>7</a:t>
            </a:r>
          </a:p>
        </p:txBody>
      </p:sp>
      <p:cxnSp>
        <p:nvCxnSpPr>
          <p:cNvPr id="11" name="AutoShape 31">
            <a:extLst>
              <a:ext uri="{FF2B5EF4-FFF2-40B4-BE49-F238E27FC236}">
                <a16:creationId xmlns:a16="http://schemas.microsoft.com/office/drawing/2014/main" id="{EDFB2B6C-AF71-8944-AEAC-446C09E8AB22}"/>
              </a:ext>
            </a:extLst>
          </p:cNvPr>
          <p:cNvCxnSpPr>
            <a:cxnSpLocks noChangeShapeType="1"/>
          </p:cNvCxnSpPr>
          <p:nvPr/>
        </p:nvCxnSpPr>
        <p:spPr bwMode="auto">
          <a:xfrm flipH="1">
            <a:off x="1777008" y="2117856"/>
            <a:ext cx="742950" cy="363538"/>
          </a:xfrm>
          <a:prstGeom prst="straightConnector1">
            <a:avLst/>
          </a:prstGeom>
          <a:noFill/>
          <a:ln w="936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cxnSp>
      <p:cxnSp>
        <p:nvCxnSpPr>
          <p:cNvPr id="12" name="AutoShape 32">
            <a:extLst>
              <a:ext uri="{FF2B5EF4-FFF2-40B4-BE49-F238E27FC236}">
                <a16:creationId xmlns:a16="http://schemas.microsoft.com/office/drawing/2014/main" id="{40590557-23F7-DF4C-B131-F65F991BD59F}"/>
              </a:ext>
            </a:extLst>
          </p:cNvPr>
          <p:cNvCxnSpPr>
            <a:cxnSpLocks noChangeShapeType="1"/>
          </p:cNvCxnSpPr>
          <p:nvPr/>
        </p:nvCxnSpPr>
        <p:spPr bwMode="auto">
          <a:xfrm>
            <a:off x="2843808" y="2117856"/>
            <a:ext cx="592138" cy="363538"/>
          </a:xfrm>
          <a:prstGeom prst="straightConnector1">
            <a:avLst/>
          </a:prstGeom>
          <a:noFill/>
          <a:ln w="936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cxnSp>
      <p:cxnSp>
        <p:nvCxnSpPr>
          <p:cNvPr id="13" name="AutoShape 33">
            <a:extLst>
              <a:ext uri="{FF2B5EF4-FFF2-40B4-BE49-F238E27FC236}">
                <a16:creationId xmlns:a16="http://schemas.microsoft.com/office/drawing/2014/main" id="{94BDEA49-B401-244A-8319-218AC0BA0868}"/>
              </a:ext>
            </a:extLst>
          </p:cNvPr>
          <p:cNvCxnSpPr>
            <a:cxnSpLocks noChangeShapeType="1"/>
          </p:cNvCxnSpPr>
          <p:nvPr/>
        </p:nvCxnSpPr>
        <p:spPr bwMode="auto">
          <a:xfrm flipH="1">
            <a:off x="929283" y="2803656"/>
            <a:ext cx="523875" cy="371475"/>
          </a:xfrm>
          <a:prstGeom prst="straightConnector1">
            <a:avLst/>
          </a:prstGeom>
          <a:noFill/>
          <a:ln w="936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cxnSp>
      <p:cxnSp>
        <p:nvCxnSpPr>
          <p:cNvPr id="14" name="AutoShape 34">
            <a:extLst>
              <a:ext uri="{FF2B5EF4-FFF2-40B4-BE49-F238E27FC236}">
                <a16:creationId xmlns:a16="http://schemas.microsoft.com/office/drawing/2014/main" id="{77634EE5-2C32-C34A-96C8-C1155FF33587}"/>
              </a:ext>
            </a:extLst>
          </p:cNvPr>
          <p:cNvCxnSpPr>
            <a:cxnSpLocks noChangeShapeType="1"/>
          </p:cNvCxnSpPr>
          <p:nvPr/>
        </p:nvCxnSpPr>
        <p:spPr bwMode="auto">
          <a:xfrm>
            <a:off x="1777008" y="2803656"/>
            <a:ext cx="447675" cy="371475"/>
          </a:xfrm>
          <a:prstGeom prst="straightConnector1">
            <a:avLst/>
          </a:prstGeom>
          <a:noFill/>
          <a:ln w="936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cxnSp>
      <p:sp>
        <p:nvSpPr>
          <p:cNvPr id="15" name="Oval 24">
            <a:extLst>
              <a:ext uri="{FF2B5EF4-FFF2-40B4-BE49-F238E27FC236}">
                <a16:creationId xmlns:a16="http://schemas.microsoft.com/office/drawing/2014/main" id="{638EA922-D719-474E-BFC0-2DF520375DFB}"/>
              </a:ext>
            </a:extLst>
          </p:cNvPr>
          <p:cNvSpPr>
            <a:spLocks noChangeArrowheads="1"/>
          </p:cNvSpPr>
          <p:nvPr/>
        </p:nvSpPr>
        <p:spPr bwMode="auto">
          <a:xfrm>
            <a:off x="7173448" y="1545562"/>
            <a:ext cx="457200" cy="457200"/>
          </a:xfrm>
          <a:prstGeom prst="ellipse">
            <a:avLst/>
          </a:prstGeom>
          <a:solidFill>
            <a:srgbClr val="FFFF00"/>
          </a:solidFill>
          <a:ln w="93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0000" tIns="46800" rIns="90000" bIns="4680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5pPr>
            <a:lvl6pPr marL="2514600" indent="-228600" defTabSz="457200"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6pPr>
            <a:lvl7pPr marL="2971800" indent="-228600" defTabSz="457200"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7pPr>
            <a:lvl8pPr marL="3429000" indent="-228600" defTabSz="457200"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8pPr>
            <a:lvl9pPr marL="3886200" indent="-228600" defTabSz="457200"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9pPr>
          </a:lstStyle>
          <a:p>
            <a:pPr algn="ctr">
              <a:buClrTx/>
              <a:buFontTx/>
              <a:buNone/>
            </a:pPr>
            <a:r>
              <a:rPr lang="en-US" altLang="en-US" dirty="0"/>
              <a:t>8</a:t>
            </a:r>
          </a:p>
        </p:txBody>
      </p:sp>
      <p:sp>
        <p:nvSpPr>
          <p:cNvPr id="16" name="Oval 25">
            <a:extLst>
              <a:ext uri="{FF2B5EF4-FFF2-40B4-BE49-F238E27FC236}">
                <a16:creationId xmlns:a16="http://schemas.microsoft.com/office/drawing/2014/main" id="{40E823EF-1274-D24F-9A17-29E2B5C98EE7}"/>
              </a:ext>
            </a:extLst>
          </p:cNvPr>
          <p:cNvSpPr>
            <a:spLocks noChangeArrowheads="1"/>
          </p:cNvSpPr>
          <p:nvPr/>
        </p:nvSpPr>
        <p:spPr bwMode="auto">
          <a:xfrm>
            <a:off x="6106648" y="2231362"/>
            <a:ext cx="457200" cy="457200"/>
          </a:xfrm>
          <a:prstGeom prst="ellipse">
            <a:avLst/>
          </a:prstGeom>
          <a:solidFill>
            <a:srgbClr val="FFFF00"/>
          </a:solidFill>
          <a:ln w="93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0000" tIns="46800" rIns="90000" bIns="4680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5pPr>
            <a:lvl6pPr marL="2514600" indent="-228600" defTabSz="457200"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6pPr>
            <a:lvl7pPr marL="2971800" indent="-228600" defTabSz="457200"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7pPr>
            <a:lvl8pPr marL="3429000" indent="-228600" defTabSz="457200"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8pPr>
            <a:lvl9pPr marL="3886200" indent="-228600" defTabSz="457200"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9pPr>
          </a:lstStyle>
          <a:p>
            <a:pPr algn="ctr">
              <a:buClrTx/>
              <a:buFontTx/>
              <a:buNone/>
            </a:pPr>
            <a:r>
              <a:rPr lang="en-US" altLang="en-US" dirty="0"/>
              <a:t>5</a:t>
            </a:r>
          </a:p>
        </p:txBody>
      </p:sp>
      <p:sp>
        <p:nvSpPr>
          <p:cNvPr id="17" name="Oval 29">
            <a:extLst>
              <a:ext uri="{FF2B5EF4-FFF2-40B4-BE49-F238E27FC236}">
                <a16:creationId xmlns:a16="http://schemas.microsoft.com/office/drawing/2014/main" id="{E1DC52ED-58FB-C741-A952-F051C9DCDF7D}"/>
              </a:ext>
            </a:extLst>
          </p:cNvPr>
          <p:cNvSpPr>
            <a:spLocks noChangeArrowheads="1"/>
          </p:cNvSpPr>
          <p:nvPr/>
        </p:nvSpPr>
        <p:spPr bwMode="auto">
          <a:xfrm>
            <a:off x="5420848" y="2993362"/>
            <a:ext cx="457200" cy="457200"/>
          </a:xfrm>
          <a:prstGeom prst="ellipse">
            <a:avLst/>
          </a:prstGeom>
          <a:solidFill>
            <a:srgbClr val="FFFF00"/>
          </a:solidFill>
          <a:ln w="93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0000" tIns="46800" rIns="90000" bIns="4680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5pPr>
            <a:lvl6pPr marL="2514600" indent="-228600" defTabSz="457200"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6pPr>
            <a:lvl7pPr marL="2971800" indent="-228600" defTabSz="457200"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7pPr>
            <a:lvl8pPr marL="3429000" indent="-228600" defTabSz="457200"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8pPr>
            <a:lvl9pPr marL="3886200" indent="-228600" defTabSz="457200"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9pPr>
          </a:lstStyle>
          <a:p>
            <a:pPr algn="ctr">
              <a:buClrTx/>
              <a:buFontTx/>
              <a:buNone/>
            </a:pPr>
            <a:r>
              <a:rPr lang="en-US" altLang="en-US" dirty="0"/>
              <a:t>3</a:t>
            </a:r>
          </a:p>
        </p:txBody>
      </p:sp>
      <p:sp>
        <p:nvSpPr>
          <p:cNvPr id="18" name="Oval 30">
            <a:extLst>
              <a:ext uri="{FF2B5EF4-FFF2-40B4-BE49-F238E27FC236}">
                <a16:creationId xmlns:a16="http://schemas.microsoft.com/office/drawing/2014/main" id="{E2C53D63-9A39-0C43-9BF0-31FE7D10E8AD}"/>
              </a:ext>
            </a:extLst>
          </p:cNvPr>
          <p:cNvSpPr>
            <a:spLocks noChangeArrowheads="1"/>
          </p:cNvSpPr>
          <p:nvPr/>
        </p:nvSpPr>
        <p:spPr bwMode="auto">
          <a:xfrm>
            <a:off x="6716248" y="2993362"/>
            <a:ext cx="457200" cy="457200"/>
          </a:xfrm>
          <a:prstGeom prst="ellipse">
            <a:avLst/>
          </a:prstGeom>
          <a:solidFill>
            <a:srgbClr val="FFFF00"/>
          </a:solidFill>
          <a:ln w="93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0000" tIns="46800" rIns="90000" bIns="4680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5pPr>
            <a:lvl6pPr marL="2514600" indent="-228600" defTabSz="457200"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6pPr>
            <a:lvl7pPr marL="2971800" indent="-228600" defTabSz="457200"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7pPr>
            <a:lvl8pPr marL="3429000" indent="-228600" defTabSz="457200"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8pPr>
            <a:lvl9pPr marL="3886200" indent="-228600" defTabSz="457200"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9pPr>
          </a:lstStyle>
          <a:p>
            <a:pPr algn="ctr">
              <a:buClrTx/>
              <a:buFontTx/>
              <a:buNone/>
            </a:pPr>
            <a:r>
              <a:rPr lang="en-US" altLang="en-US" dirty="0"/>
              <a:t>7</a:t>
            </a:r>
          </a:p>
        </p:txBody>
      </p:sp>
      <p:cxnSp>
        <p:nvCxnSpPr>
          <p:cNvPr id="19" name="AutoShape 31">
            <a:extLst>
              <a:ext uri="{FF2B5EF4-FFF2-40B4-BE49-F238E27FC236}">
                <a16:creationId xmlns:a16="http://schemas.microsoft.com/office/drawing/2014/main" id="{0EB736EA-ED2C-0B49-A4DD-D16A79899D5A}"/>
              </a:ext>
            </a:extLst>
          </p:cNvPr>
          <p:cNvCxnSpPr>
            <a:cxnSpLocks noChangeShapeType="1"/>
          </p:cNvCxnSpPr>
          <p:nvPr/>
        </p:nvCxnSpPr>
        <p:spPr bwMode="auto">
          <a:xfrm flipH="1">
            <a:off x="6497173" y="1936087"/>
            <a:ext cx="742950" cy="363538"/>
          </a:xfrm>
          <a:prstGeom prst="straightConnector1">
            <a:avLst/>
          </a:prstGeom>
          <a:noFill/>
          <a:ln w="936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cxnSp>
      <p:cxnSp>
        <p:nvCxnSpPr>
          <p:cNvPr id="20" name="AutoShape 33">
            <a:extLst>
              <a:ext uri="{FF2B5EF4-FFF2-40B4-BE49-F238E27FC236}">
                <a16:creationId xmlns:a16="http://schemas.microsoft.com/office/drawing/2014/main" id="{BF0ECB2F-3CC3-094F-85F9-705DD208B90F}"/>
              </a:ext>
            </a:extLst>
          </p:cNvPr>
          <p:cNvCxnSpPr>
            <a:cxnSpLocks noChangeShapeType="1"/>
          </p:cNvCxnSpPr>
          <p:nvPr/>
        </p:nvCxnSpPr>
        <p:spPr bwMode="auto">
          <a:xfrm flipH="1">
            <a:off x="5649448" y="2621887"/>
            <a:ext cx="523875" cy="371475"/>
          </a:xfrm>
          <a:prstGeom prst="straightConnector1">
            <a:avLst/>
          </a:prstGeom>
          <a:noFill/>
          <a:ln w="936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cxnSp>
      <p:cxnSp>
        <p:nvCxnSpPr>
          <p:cNvPr id="21" name="AutoShape 34">
            <a:extLst>
              <a:ext uri="{FF2B5EF4-FFF2-40B4-BE49-F238E27FC236}">
                <a16:creationId xmlns:a16="http://schemas.microsoft.com/office/drawing/2014/main" id="{625129DD-91EC-F447-A2D1-DF60B05798A4}"/>
              </a:ext>
            </a:extLst>
          </p:cNvPr>
          <p:cNvCxnSpPr>
            <a:cxnSpLocks noChangeShapeType="1"/>
          </p:cNvCxnSpPr>
          <p:nvPr/>
        </p:nvCxnSpPr>
        <p:spPr bwMode="auto">
          <a:xfrm>
            <a:off x="6497173" y="2621887"/>
            <a:ext cx="447675" cy="371475"/>
          </a:xfrm>
          <a:prstGeom prst="straightConnector1">
            <a:avLst/>
          </a:prstGeom>
          <a:noFill/>
          <a:ln w="936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cxnSp>
      <p:sp>
        <p:nvSpPr>
          <p:cNvPr id="22" name="Right Arrow 21">
            <a:extLst>
              <a:ext uri="{FF2B5EF4-FFF2-40B4-BE49-F238E27FC236}">
                <a16:creationId xmlns:a16="http://schemas.microsoft.com/office/drawing/2014/main" id="{7DE1C138-90C2-BD42-917F-084E3178E71D}"/>
              </a:ext>
            </a:extLst>
          </p:cNvPr>
          <p:cNvSpPr/>
          <p:nvPr/>
        </p:nvSpPr>
        <p:spPr>
          <a:xfrm>
            <a:off x="4227873" y="2489075"/>
            <a:ext cx="936104" cy="215494"/>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3" name="TextBox 22">
            <a:extLst>
              <a:ext uri="{FF2B5EF4-FFF2-40B4-BE49-F238E27FC236}">
                <a16:creationId xmlns:a16="http://schemas.microsoft.com/office/drawing/2014/main" id="{963CA993-09A4-EF47-A6EF-D0E712D0E2A1}"/>
              </a:ext>
            </a:extLst>
          </p:cNvPr>
          <p:cNvSpPr txBox="1"/>
          <p:nvPr/>
        </p:nvSpPr>
        <p:spPr>
          <a:xfrm>
            <a:off x="4213673" y="2166850"/>
            <a:ext cx="936104" cy="369332"/>
          </a:xfrm>
          <a:prstGeom prst="rect">
            <a:avLst/>
          </a:prstGeom>
          <a:noFill/>
        </p:spPr>
        <p:txBody>
          <a:bodyPr wrap="square" rtlCol="0">
            <a:spAutoFit/>
          </a:bodyPr>
          <a:lstStyle/>
          <a:p>
            <a:r>
              <a:rPr lang="en-US" dirty="0"/>
              <a:t>Del (10) </a:t>
            </a:r>
          </a:p>
        </p:txBody>
      </p:sp>
      <p:sp>
        <p:nvSpPr>
          <p:cNvPr id="24" name="TextBox 23">
            <a:extLst>
              <a:ext uri="{FF2B5EF4-FFF2-40B4-BE49-F238E27FC236}">
                <a16:creationId xmlns:a16="http://schemas.microsoft.com/office/drawing/2014/main" id="{D4EB50D9-788E-F64C-B234-ABCCD1EE12F4}"/>
              </a:ext>
            </a:extLst>
          </p:cNvPr>
          <p:cNvSpPr txBox="1"/>
          <p:nvPr/>
        </p:nvSpPr>
        <p:spPr>
          <a:xfrm>
            <a:off x="929283" y="4005064"/>
            <a:ext cx="7128792" cy="369332"/>
          </a:xfrm>
          <a:prstGeom prst="rect">
            <a:avLst/>
          </a:prstGeom>
          <a:noFill/>
        </p:spPr>
        <p:txBody>
          <a:bodyPr wrap="square" rtlCol="0">
            <a:spAutoFit/>
          </a:bodyPr>
          <a:lstStyle/>
          <a:p>
            <a:r>
              <a:rPr lang="en-US" dirty="0"/>
              <a:t>Since it R(0) type apply right rotation on A</a:t>
            </a:r>
          </a:p>
        </p:txBody>
      </p:sp>
      <p:sp>
        <p:nvSpPr>
          <p:cNvPr id="25" name="TextBox 24">
            <a:extLst>
              <a:ext uri="{FF2B5EF4-FFF2-40B4-BE49-F238E27FC236}">
                <a16:creationId xmlns:a16="http://schemas.microsoft.com/office/drawing/2014/main" id="{6DBA15E1-84B0-F64C-BFD9-2415B93F978B}"/>
              </a:ext>
            </a:extLst>
          </p:cNvPr>
          <p:cNvSpPr txBox="1"/>
          <p:nvPr/>
        </p:nvSpPr>
        <p:spPr>
          <a:xfrm>
            <a:off x="7598675" y="1586599"/>
            <a:ext cx="317723" cy="369332"/>
          </a:xfrm>
          <a:prstGeom prst="rect">
            <a:avLst/>
          </a:prstGeom>
          <a:noFill/>
        </p:spPr>
        <p:txBody>
          <a:bodyPr wrap="square" rtlCol="0">
            <a:spAutoFit/>
          </a:bodyPr>
          <a:lstStyle/>
          <a:p>
            <a:r>
              <a:rPr lang="en-US" dirty="0"/>
              <a:t>A</a:t>
            </a:r>
          </a:p>
        </p:txBody>
      </p:sp>
      <p:sp>
        <p:nvSpPr>
          <p:cNvPr id="26" name="Oval 25">
            <a:extLst>
              <a:ext uri="{FF2B5EF4-FFF2-40B4-BE49-F238E27FC236}">
                <a16:creationId xmlns:a16="http://schemas.microsoft.com/office/drawing/2014/main" id="{4442C7F2-9394-8944-9598-36FCB72C2319}"/>
              </a:ext>
            </a:extLst>
          </p:cNvPr>
          <p:cNvSpPr>
            <a:spLocks noChangeArrowheads="1"/>
          </p:cNvSpPr>
          <p:nvPr/>
        </p:nvSpPr>
        <p:spPr bwMode="auto">
          <a:xfrm>
            <a:off x="1710333" y="4419401"/>
            <a:ext cx="457200" cy="457200"/>
          </a:xfrm>
          <a:prstGeom prst="ellipse">
            <a:avLst/>
          </a:prstGeom>
          <a:solidFill>
            <a:srgbClr val="FFFF00"/>
          </a:solidFill>
          <a:ln w="93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0000" tIns="46800" rIns="90000" bIns="4680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5pPr>
            <a:lvl6pPr marL="2514600" indent="-228600" defTabSz="457200"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6pPr>
            <a:lvl7pPr marL="2971800" indent="-228600" defTabSz="457200"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7pPr>
            <a:lvl8pPr marL="3429000" indent="-228600" defTabSz="457200"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8pPr>
            <a:lvl9pPr marL="3886200" indent="-228600" defTabSz="457200"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9pPr>
          </a:lstStyle>
          <a:p>
            <a:pPr algn="ctr">
              <a:buClrTx/>
              <a:buFontTx/>
              <a:buNone/>
            </a:pPr>
            <a:r>
              <a:rPr lang="en-US" altLang="en-US" dirty="0"/>
              <a:t>5</a:t>
            </a:r>
          </a:p>
        </p:txBody>
      </p:sp>
      <p:sp>
        <p:nvSpPr>
          <p:cNvPr id="27" name="Oval 29">
            <a:extLst>
              <a:ext uri="{FF2B5EF4-FFF2-40B4-BE49-F238E27FC236}">
                <a16:creationId xmlns:a16="http://schemas.microsoft.com/office/drawing/2014/main" id="{B9E8EC41-2AA9-024B-917C-21DA1AC6B798}"/>
              </a:ext>
            </a:extLst>
          </p:cNvPr>
          <p:cNvSpPr>
            <a:spLocks noChangeArrowheads="1"/>
          </p:cNvSpPr>
          <p:nvPr/>
        </p:nvSpPr>
        <p:spPr bwMode="auto">
          <a:xfrm>
            <a:off x="1024533" y="5181401"/>
            <a:ext cx="457200" cy="457200"/>
          </a:xfrm>
          <a:prstGeom prst="ellipse">
            <a:avLst/>
          </a:prstGeom>
          <a:solidFill>
            <a:srgbClr val="FFFF00"/>
          </a:solidFill>
          <a:ln w="93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0000" tIns="46800" rIns="90000" bIns="4680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5pPr>
            <a:lvl6pPr marL="2514600" indent="-228600" defTabSz="457200"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6pPr>
            <a:lvl7pPr marL="2971800" indent="-228600" defTabSz="457200"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7pPr>
            <a:lvl8pPr marL="3429000" indent="-228600" defTabSz="457200"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8pPr>
            <a:lvl9pPr marL="3886200" indent="-228600" defTabSz="457200"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9pPr>
          </a:lstStyle>
          <a:p>
            <a:pPr algn="ctr">
              <a:buClrTx/>
              <a:buFontTx/>
              <a:buNone/>
            </a:pPr>
            <a:r>
              <a:rPr lang="en-US" altLang="en-US" dirty="0"/>
              <a:t>3</a:t>
            </a:r>
          </a:p>
        </p:txBody>
      </p:sp>
      <p:sp>
        <p:nvSpPr>
          <p:cNvPr id="28" name="Oval 30">
            <a:extLst>
              <a:ext uri="{FF2B5EF4-FFF2-40B4-BE49-F238E27FC236}">
                <a16:creationId xmlns:a16="http://schemas.microsoft.com/office/drawing/2014/main" id="{0B39AE86-D8D8-014E-897B-E22FAE487829}"/>
              </a:ext>
            </a:extLst>
          </p:cNvPr>
          <p:cNvSpPr>
            <a:spLocks noChangeArrowheads="1"/>
          </p:cNvSpPr>
          <p:nvPr/>
        </p:nvSpPr>
        <p:spPr bwMode="auto">
          <a:xfrm>
            <a:off x="2319933" y="5181401"/>
            <a:ext cx="457200" cy="457200"/>
          </a:xfrm>
          <a:prstGeom prst="ellipse">
            <a:avLst/>
          </a:prstGeom>
          <a:solidFill>
            <a:srgbClr val="FFFF00"/>
          </a:solidFill>
          <a:ln w="93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0000" tIns="46800" rIns="90000" bIns="4680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5pPr>
            <a:lvl6pPr marL="2514600" indent="-228600" defTabSz="457200"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6pPr>
            <a:lvl7pPr marL="2971800" indent="-228600" defTabSz="457200"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7pPr>
            <a:lvl8pPr marL="3429000" indent="-228600" defTabSz="457200"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8pPr>
            <a:lvl9pPr marL="3886200" indent="-228600" defTabSz="457200"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9pPr>
          </a:lstStyle>
          <a:p>
            <a:pPr algn="ctr">
              <a:buClrTx/>
              <a:buFontTx/>
              <a:buNone/>
            </a:pPr>
            <a:r>
              <a:rPr lang="en-US" altLang="en-US" dirty="0"/>
              <a:t>8</a:t>
            </a:r>
          </a:p>
        </p:txBody>
      </p:sp>
      <p:cxnSp>
        <p:nvCxnSpPr>
          <p:cNvPr id="29" name="AutoShape 33">
            <a:extLst>
              <a:ext uri="{FF2B5EF4-FFF2-40B4-BE49-F238E27FC236}">
                <a16:creationId xmlns:a16="http://schemas.microsoft.com/office/drawing/2014/main" id="{654D0357-5824-F948-90A8-E2302B9B1DEB}"/>
              </a:ext>
            </a:extLst>
          </p:cNvPr>
          <p:cNvCxnSpPr>
            <a:cxnSpLocks noChangeShapeType="1"/>
          </p:cNvCxnSpPr>
          <p:nvPr/>
        </p:nvCxnSpPr>
        <p:spPr bwMode="auto">
          <a:xfrm flipH="1">
            <a:off x="1253133" y="4809926"/>
            <a:ext cx="523875" cy="371475"/>
          </a:xfrm>
          <a:prstGeom prst="straightConnector1">
            <a:avLst/>
          </a:prstGeom>
          <a:noFill/>
          <a:ln w="936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cxnSp>
      <p:cxnSp>
        <p:nvCxnSpPr>
          <p:cNvPr id="30" name="AutoShape 34">
            <a:extLst>
              <a:ext uri="{FF2B5EF4-FFF2-40B4-BE49-F238E27FC236}">
                <a16:creationId xmlns:a16="http://schemas.microsoft.com/office/drawing/2014/main" id="{9BDDD086-E7B7-054C-BC9E-F1DD5CB51535}"/>
              </a:ext>
            </a:extLst>
          </p:cNvPr>
          <p:cNvCxnSpPr>
            <a:cxnSpLocks noChangeShapeType="1"/>
          </p:cNvCxnSpPr>
          <p:nvPr/>
        </p:nvCxnSpPr>
        <p:spPr bwMode="auto">
          <a:xfrm>
            <a:off x="2100858" y="4809926"/>
            <a:ext cx="447675" cy="371475"/>
          </a:xfrm>
          <a:prstGeom prst="straightConnector1">
            <a:avLst/>
          </a:prstGeom>
          <a:noFill/>
          <a:ln w="936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cxnSp>
      <p:sp>
        <p:nvSpPr>
          <p:cNvPr id="31" name="Oval 29">
            <a:extLst>
              <a:ext uri="{FF2B5EF4-FFF2-40B4-BE49-F238E27FC236}">
                <a16:creationId xmlns:a16="http://schemas.microsoft.com/office/drawing/2014/main" id="{9A980F2A-04BD-AF46-931A-91B506C20759}"/>
              </a:ext>
            </a:extLst>
          </p:cNvPr>
          <p:cNvSpPr>
            <a:spLocks noChangeArrowheads="1"/>
          </p:cNvSpPr>
          <p:nvPr/>
        </p:nvSpPr>
        <p:spPr bwMode="auto">
          <a:xfrm>
            <a:off x="1700994" y="5988406"/>
            <a:ext cx="457200" cy="457200"/>
          </a:xfrm>
          <a:prstGeom prst="ellipse">
            <a:avLst/>
          </a:prstGeom>
          <a:solidFill>
            <a:srgbClr val="FFFF00"/>
          </a:solidFill>
          <a:ln w="93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0000" tIns="46800" rIns="90000" bIns="4680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5pPr>
            <a:lvl6pPr marL="2514600" indent="-228600" defTabSz="457200"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6pPr>
            <a:lvl7pPr marL="2971800" indent="-228600" defTabSz="457200"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7pPr>
            <a:lvl8pPr marL="3429000" indent="-228600" defTabSz="457200"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8pPr>
            <a:lvl9pPr marL="3886200" indent="-228600" defTabSz="457200"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9pPr>
          </a:lstStyle>
          <a:p>
            <a:pPr algn="ctr">
              <a:buClrTx/>
              <a:buFontTx/>
              <a:buNone/>
            </a:pPr>
            <a:r>
              <a:rPr lang="en-US" altLang="en-US" dirty="0"/>
              <a:t>7</a:t>
            </a:r>
          </a:p>
        </p:txBody>
      </p:sp>
      <p:cxnSp>
        <p:nvCxnSpPr>
          <p:cNvPr id="32" name="AutoShape 33">
            <a:extLst>
              <a:ext uri="{FF2B5EF4-FFF2-40B4-BE49-F238E27FC236}">
                <a16:creationId xmlns:a16="http://schemas.microsoft.com/office/drawing/2014/main" id="{20A1807E-F456-5346-8C41-F237B6A9D742}"/>
              </a:ext>
            </a:extLst>
          </p:cNvPr>
          <p:cNvCxnSpPr>
            <a:cxnSpLocks noChangeShapeType="1"/>
          </p:cNvCxnSpPr>
          <p:nvPr/>
        </p:nvCxnSpPr>
        <p:spPr bwMode="auto">
          <a:xfrm flipH="1">
            <a:off x="1929594" y="5616931"/>
            <a:ext cx="523875" cy="371475"/>
          </a:xfrm>
          <a:prstGeom prst="straightConnector1">
            <a:avLst/>
          </a:prstGeom>
          <a:noFill/>
          <a:ln w="936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cxnSp>
      <p:cxnSp>
        <p:nvCxnSpPr>
          <p:cNvPr id="33" name="Curved Connector 32">
            <a:extLst>
              <a:ext uri="{FF2B5EF4-FFF2-40B4-BE49-F238E27FC236}">
                <a16:creationId xmlns:a16="http://schemas.microsoft.com/office/drawing/2014/main" id="{584BDD0C-AEB2-6C4C-93F6-59D803134267}"/>
              </a:ext>
            </a:extLst>
          </p:cNvPr>
          <p:cNvCxnSpPr/>
          <p:nvPr/>
        </p:nvCxnSpPr>
        <p:spPr>
          <a:xfrm flipV="1">
            <a:off x="6944848" y="2231362"/>
            <a:ext cx="579480" cy="304820"/>
          </a:xfrm>
          <a:prstGeom prst="curvedConnector3">
            <a:avLst>
              <a:gd name="adj1" fmla="val -12084"/>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65054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ppt_x"/>
                                          </p:val>
                                        </p:tav>
                                        <p:tav tm="100000">
                                          <p:val>
                                            <p:strVal val="#ppt_x"/>
                                          </p:val>
                                        </p:tav>
                                      </p:tavLst>
                                    </p:anim>
                                    <p:anim calcmode="lin" valueType="num">
                                      <p:cBhvr additive="base">
                                        <p:cTn id="16" dur="500" fill="hold"/>
                                        <p:tgtEl>
                                          <p:spTgt spid="9"/>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ppt_x"/>
                                          </p:val>
                                        </p:tav>
                                        <p:tav tm="100000">
                                          <p:val>
                                            <p:strVal val="#ppt_x"/>
                                          </p:val>
                                        </p:tav>
                                      </p:tavLst>
                                    </p:anim>
                                    <p:anim calcmode="lin" valueType="num">
                                      <p:cBhvr additive="base">
                                        <p:cTn id="20" dur="500" fill="hold"/>
                                        <p:tgtEl>
                                          <p:spTgt spid="10"/>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1"/>
                                        </p:tgtEl>
                                        <p:attrNameLst>
                                          <p:attrName>style.visibility</p:attrName>
                                        </p:attrNameLst>
                                      </p:cBhvr>
                                      <p:to>
                                        <p:strVal val="visible"/>
                                      </p:to>
                                    </p:set>
                                    <p:anim calcmode="lin" valueType="num">
                                      <p:cBhvr additive="base">
                                        <p:cTn id="23" dur="500" fill="hold"/>
                                        <p:tgtEl>
                                          <p:spTgt spid="11"/>
                                        </p:tgtEl>
                                        <p:attrNameLst>
                                          <p:attrName>ppt_x</p:attrName>
                                        </p:attrNameLst>
                                      </p:cBhvr>
                                      <p:tavLst>
                                        <p:tav tm="0">
                                          <p:val>
                                            <p:strVal val="#ppt_x"/>
                                          </p:val>
                                        </p:tav>
                                        <p:tav tm="100000">
                                          <p:val>
                                            <p:strVal val="#ppt_x"/>
                                          </p:val>
                                        </p:tav>
                                      </p:tavLst>
                                    </p:anim>
                                    <p:anim calcmode="lin" valueType="num">
                                      <p:cBhvr additive="base">
                                        <p:cTn id="24" dur="500" fill="hold"/>
                                        <p:tgtEl>
                                          <p:spTgt spid="11"/>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2"/>
                                        </p:tgtEl>
                                        <p:attrNameLst>
                                          <p:attrName>style.visibility</p:attrName>
                                        </p:attrNameLst>
                                      </p:cBhvr>
                                      <p:to>
                                        <p:strVal val="visible"/>
                                      </p:to>
                                    </p:set>
                                    <p:anim calcmode="lin" valueType="num">
                                      <p:cBhvr additive="base">
                                        <p:cTn id="27" dur="500" fill="hold"/>
                                        <p:tgtEl>
                                          <p:spTgt spid="12"/>
                                        </p:tgtEl>
                                        <p:attrNameLst>
                                          <p:attrName>ppt_x</p:attrName>
                                        </p:attrNameLst>
                                      </p:cBhvr>
                                      <p:tavLst>
                                        <p:tav tm="0">
                                          <p:val>
                                            <p:strVal val="#ppt_x"/>
                                          </p:val>
                                        </p:tav>
                                        <p:tav tm="100000">
                                          <p:val>
                                            <p:strVal val="#ppt_x"/>
                                          </p:val>
                                        </p:tav>
                                      </p:tavLst>
                                    </p:anim>
                                    <p:anim calcmode="lin" valueType="num">
                                      <p:cBhvr additive="base">
                                        <p:cTn id="28" dur="500" fill="hold"/>
                                        <p:tgtEl>
                                          <p:spTgt spid="12"/>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additive="base">
                                        <p:cTn id="31" dur="500" fill="hold"/>
                                        <p:tgtEl>
                                          <p:spTgt spid="13"/>
                                        </p:tgtEl>
                                        <p:attrNameLst>
                                          <p:attrName>ppt_x</p:attrName>
                                        </p:attrNameLst>
                                      </p:cBhvr>
                                      <p:tavLst>
                                        <p:tav tm="0">
                                          <p:val>
                                            <p:strVal val="#ppt_x"/>
                                          </p:val>
                                        </p:tav>
                                        <p:tav tm="100000">
                                          <p:val>
                                            <p:strVal val="#ppt_x"/>
                                          </p:val>
                                        </p:tav>
                                      </p:tavLst>
                                    </p:anim>
                                    <p:anim calcmode="lin" valueType="num">
                                      <p:cBhvr additive="base">
                                        <p:cTn id="32" dur="500" fill="hold"/>
                                        <p:tgtEl>
                                          <p:spTgt spid="13"/>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14"/>
                                        </p:tgtEl>
                                        <p:attrNameLst>
                                          <p:attrName>style.visibility</p:attrName>
                                        </p:attrNameLst>
                                      </p:cBhvr>
                                      <p:to>
                                        <p:strVal val="visible"/>
                                      </p:to>
                                    </p:set>
                                    <p:anim calcmode="lin" valueType="num">
                                      <p:cBhvr additive="base">
                                        <p:cTn id="35" dur="500" fill="hold"/>
                                        <p:tgtEl>
                                          <p:spTgt spid="14"/>
                                        </p:tgtEl>
                                        <p:attrNameLst>
                                          <p:attrName>ppt_x</p:attrName>
                                        </p:attrNameLst>
                                      </p:cBhvr>
                                      <p:tavLst>
                                        <p:tav tm="0">
                                          <p:val>
                                            <p:strVal val="#ppt_x"/>
                                          </p:val>
                                        </p:tav>
                                        <p:tav tm="100000">
                                          <p:val>
                                            <p:strVal val="#ppt_x"/>
                                          </p:val>
                                        </p:tav>
                                      </p:tavLst>
                                    </p:anim>
                                    <p:anim calcmode="lin" valueType="num">
                                      <p:cBhvr additive="base">
                                        <p:cTn id="36" dur="500" fill="hold"/>
                                        <p:tgtEl>
                                          <p:spTgt spid="14"/>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6"/>
                                        </p:tgtEl>
                                        <p:attrNameLst>
                                          <p:attrName>style.visibility</p:attrName>
                                        </p:attrNameLst>
                                      </p:cBhvr>
                                      <p:to>
                                        <p:strVal val="visible"/>
                                      </p:to>
                                    </p:set>
                                    <p:anim calcmode="lin" valueType="num">
                                      <p:cBhvr additive="base">
                                        <p:cTn id="39" dur="500" fill="hold"/>
                                        <p:tgtEl>
                                          <p:spTgt spid="6"/>
                                        </p:tgtEl>
                                        <p:attrNameLst>
                                          <p:attrName>ppt_x</p:attrName>
                                        </p:attrNameLst>
                                      </p:cBhvr>
                                      <p:tavLst>
                                        <p:tav tm="0">
                                          <p:val>
                                            <p:strVal val="#ppt_x"/>
                                          </p:val>
                                        </p:tav>
                                        <p:tav tm="100000">
                                          <p:val>
                                            <p:strVal val="#ppt_x"/>
                                          </p:val>
                                        </p:tav>
                                      </p:tavLst>
                                    </p:anim>
                                    <p:anim calcmode="lin" valueType="num">
                                      <p:cBhvr additive="base">
                                        <p:cTn id="4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22"/>
                                        </p:tgtEl>
                                        <p:attrNameLst>
                                          <p:attrName>style.visibility</p:attrName>
                                        </p:attrNameLst>
                                      </p:cBhvr>
                                      <p:to>
                                        <p:strVal val="visible"/>
                                      </p:to>
                                    </p:set>
                                    <p:anim calcmode="lin" valueType="num">
                                      <p:cBhvr additive="base">
                                        <p:cTn id="45" dur="500" fill="hold"/>
                                        <p:tgtEl>
                                          <p:spTgt spid="22"/>
                                        </p:tgtEl>
                                        <p:attrNameLst>
                                          <p:attrName>ppt_x</p:attrName>
                                        </p:attrNameLst>
                                      </p:cBhvr>
                                      <p:tavLst>
                                        <p:tav tm="0">
                                          <p:val>
                                            <p:strVal val="#ppt_x"/>
                                          </p:val>
                                        </p:tav>
                                        <p:tav tm="100000">
                                          <p:val>
                                            <p:strVal val="#ppt_x"/>
                                          </p:val>
                                        </p:tav>
                                      </p:tavLst>
                                    </p:anim>
                                    <p:anim calcmode="lin" valueType="num">
                                      <p:cBhvr additive="base">
                                        <p:cTn id="46"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nodeType="clickEffect">
                                  <p:stCondLst>
                                    <p:cond delay="0"/>
                                  </p:stCondLst>
                                  <p:childTnLst>
                                    <p:set>
                                      <p:cBhvr>
                                        <p:cTn id="50" dur="1" fill="hold">
                                          <p:stCondLst>
                                            <p:cond delay="0"/>
                                          </p:stCondLst>
                                        </p:cTn>
                                        <p:tgtEl>
                                          <p:spTgt spid="23">
                                            <p:txEl>
                                              <p:pRg st="0" end="0"/>
                                            </p:txEl>
                                          </p:spTgt>
                                        </p:tgtEl>
                                        <p:attrNameLst>
                                          <p:attrName>style.visibility</p:attrName>
                                        </p:attrNameLst>
                                      </p:cBhvr>
                                      <p:to>
                                        <p:strVal val="visible"/>
                                      </p:to>
                                    </p:set>
                                    <p:anim calcmode="lin" valueType="num">
                                      <p:cBhvr additive="base">
                                        <p:cTn id="51" dur="500" fill="hold"/>
                                        <p:tgtEl>
                                          <p:spTgt spid="23">
                                            <p:txEl>
                                              <p:pRg st="0" end="0"/>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2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4" fill="hold" grpId="0" nodeType="clickEffect">
                                  <p:stCondLst>
                                    <p:cond delay="0"/>
                                  </p:stCondLst>
                                  <p:childTnLst>
                                    <p:set>
                                      <p:cBhvr>
                                        <p:cTn id="56" dur="1" fill="hold">
                                          <p:stCondLst>
                                            <p:cond delay="0"/>
                                          </p:stCondLst>
                                        </p:cTn>
                                        <p:tgtEl>
                                          <p:spTgt spid="16"/>
                                        </p:tgtEl>
                                        <p:attrNameLst>
                                          <p:attrName>style.visibility</p:attrName>
                                        </p:attrNameLst>
                                      </p:cBhvr>
                                      <p:to>
                                        <p:strVal val="visible"/>
                                      </p:to>
                                    </p:set>
                                    <p:anim calcmode="lin" valueType="num">
                                      <p:cBhvr additive="base">
                                        <p:cTn id="57" dur="500" fill="hold"/>
                                        <p:tgtEl>
                                          <p:spTgt spid="16"/>
                                        </p:tgtEl>
                                        <p:attrNameLst>
                                          <p:attrName>ppt_x</p:attrName>
                                        </p:attrNameLst>
                                      </p:cBhvr>
                                      <p:tavLst>
                                        <p:tav tm="0">
                                          <p:val>
                                            <p:strVal val="#ppt_x"/>
                                          </p:val>
                                        </p:tav>
                                        <p:tav tm="100000">
                                          <p:val>
                                            <p:strVal val="#ppt_x"/>
                                          </p:val>
                                        </p:tav>
                                      </p:tavLst>
                                    </p:anim>
                                    <p:anim calcmode="lin" valueType="num">
                                      <p:cBhvr additive="base">
                                        <p:cTn id="58" dur="500" fill="hold"/>
                                        <p:tgtEl>
                                          <p:spTgt spid="16"/>
                                        </p:tgtEl>
                                        <p:attrNameLst>
                                          <p:attrName>ppt_y</p:attrName>
                                        </p:attrNameLst>
                                      </p:cBhvr>
                                      <p:tavLst>
                                        <p:tav tm="0">
                                          <p:val>
                                            <p:strVal val="1+#ppt_h/2"/>
                                          </p:val>
                                        </p:tav>
                                        <p:tav tm="100000">
                                          <p:val>
                                            <p:strVal val="#ppt_y"/>
                                          </p:val>
                                        </p:tav>
                                      </p:tavLst>
                                    </p:anim>
                                  </p:childTnLst>
                                </p:cTn>
                              </p:par>
                              <p:par>
                                <p:cTn id="59" presetID="2" presetClass="entr" presetSubtype="4" fill="hold" grpId="0" nodeType="withEffect">
                                  <p:stCondLst>
                                    <p:cond delay="0"/>
                                  </p:stCondLst>
                                  <p:childTnLst>
                                    <p:set>
                                      <p:cBhvr>
                                        <p:cTn id="60" dur="1" fill="hold">
                                          <p:stCondLst>
                                            <p:cond delay="0"/>
                                          </p:stCondLst>
                                        </p:cTn>
                                        <p:tgtEl>
                                          <p:spTgt spid="18"/>
                                        </p:tgtEl>
                                        <p:attrNameLst>
                                          <p:attrName>style.visibility</p:attrName>
                                        </p:attrNameLst>
                                      </p:cBhvr>
                                      <p:to>
                                        <p:strVal val="visible"/>
                                      </p:to>
                                    </p:set>
                                    <p:anim calcmode="lin" valueType="num">
                                      <p:cBhvr additive="base">
                                        <p:cTn id="61" dur="500" fill="hold"/>
                                        <p:tgtEl>
                                          <p:spTgt spid="18"/>
                                        </p:tgtEl>
                                        <p:attrNameLst>
                                          <p:attrName>ppt_x</p:attrName>
                                        </p:attrNameLst>
                                      </p:cBhvr>
                                      <p:tavLst>
                                        <p:tav tm="0">
                                          <p:val>
                                            <p:strVal val="#ppt_x"/>
                                          </p:val>
                                        </p:tav>
                                        <p:tav tm="100000">
                                          <p:val>
                                            <p:strVal val="#ppt_x"/>
                                          </p:val>
                                        </p:tav>
                                      </p:tavLst>
                                    </p:anim>
                                    <p:anim calcmode="lin" valueType="num">
                                      <p:cBhvr additive="base">
                                        <p:cTn id="62" dur="500" fill="hold"/>
                                        <p:tgtEl>
                                          <p:spTgt spid="18"/>
                                        </p:tgtEl>
                                        <p:attrNameLst>
                                          <p:attrName>ppt_y</p:attrName>
                                        </p:attrNameLst>
                                      </p:cBhvr>
                                      <p:tavLst>
                                        <p:tav tm="0">
                                          <p:val>
                                            <p:strVal val="1+#ppt_h/2"/>
                                          </p:val>
                                        </p:tav>
                                        <p:tav tm="100000">
                                          <p:val>
                                            <p:strVal val="#ppt_y"/>
                                          </p:val>
                                        </p:tav>
                                      </p:tavLst>
                                    </p:anim>
                                  </p:childTnLst>
                                </p:cTn>
                              </p:par>
                              <p:par>
                                <p:cTn id="63" presetID="2" presetClass="entr" presetSubtype="4" fill="hold" nodeType="withEffect">
                                  <p:stCondLst>
                                    <p:cond delay="0"/>
                                  </p:stCondLst>
                                  <p:childTnLst>
                                    <p:set>
                                      <p:cBhvr>
                                        <p:cTn id="64" dur="1" fill="hold">
                                          <p:stCondLst>
                                            <p:cond delay="0"/>
                                          </p:stCondLst>
                                        </p:cTn>
                                        <p:tgtEl>
                                          <p:spTgt spid="19"/>
                                        </p:tgtEl>
                                        <p:attrNameLst>
                                          <p:attrName>style.visibility</p:attrName>
                                        </p:attrNameLst>
                                      </p:cBhvr>
                                      <p:to>
                                        <p:strVal val="visible"/>
                                      </p:to>
                                    </p:set>
                                    <p:anim calcmode="lin" valueType="num">
                                      <p:cBhvr additive="base">
                                        <p:cTn id="65" dur="500" fill="hold"/>
                                        <p:tgtEl>
                                          <p:spTgt spid="19"/>
                                        </p:tgtEl>
                                        <p:attrNameLst>
                                          <p:attrName>ppt_x</p:attrName>
                                        </p:attrNameLst>
                                      </p:cBhvr>
                                      <p:tavLst>
                                        <p:tav tm="0">
                                          <p:val>
                                            <p:strVal val="#ppt_x"/>
                                          </p:val>
                                        </p:tav>
                                        <p:tav tm="100000">
                                          <p:val>
                                            <p:strVal val="#ppt_x"/>
                                          </p:val>
                                        </p:tav>
                                      </p:tavLst>
                                    </p:anim>
                                    <p:anim calcmode="lin" valueType="num">
                                      <p:cBhvr additive="base">
                                        <p:cTn id="66" dur="500" fill="hold"/>
                                        <p:tgtEl>
                                          <p:spTgt spid="19"/>
                                        </p:tgtEl>
                                        <p:attrNameLst>
                                          <p:attrName>ppt_y</p:attrName>
                                        </p:attrNameLst>
                                      </p:cBhvr>
                                      <p:tavLst>
                                        <p:tav tm="0">
                                          <p:val>
                                            <p:strVal val="1+#ppt_h/2"/>
                                          </p:val>
                                        </p:tav>
                                        <p:tav tm="100000">
                                          <p:val>
                                            <p:strVal val="#ppt_y"/>
                                          </p:val>
                                        </p:tav>
                                      </p:tavLst>
                                    </p:anim>
                                  </p:childTnLst>
                                </p:cTn>
                              </p:par>
                              <p:par>
                                <p:cTn id="67" presetID="2" presetClass="entr" presetSubtype="4" fill="hold" nodeType="withEffect">
                                  <p:stCondLst>
                                    <p:cond delay="0"/>
                                  </p:stCondLst>
                                  <p:childTnLst>
                                    <p:set>
                                      <p:cBhvr>
                                        <p:cTn id="68" dur="1" fill="hold">
                                          <p:stCondLst>
                                            <p:cond delay="0"/>
                                          </p:stCondLst>
                                        </p:cTn>
                                        <p:tgtEl>
                                          <p:spTgt spid="20"/>
                                        </p:tgtEl>
                                        <p:attrNameLst>
                                          <p:attrName>style.visibility</p:attrName>
                                        </p:attrNameLst>
                                      </p:cBhvr>
                                      <p:to>
                                        <p:strVal val="visible"/>
                                      </p:to>
                                    </p:set>
                                    <p:anim calcmode="lin" valueType="num">
                                      <p:cBhvr additive="base">
                                        <p:cTn id="69" dur="500" fill="hold"/>
                                        <p:tgtEl>
                                          <p:spTgt spid="20"/>
                                        </p:tgtEl>
                                        <p:attrNameLst>
                                          <p:attrName>ppt_x</p:attrName>
                                        </p:attrNameLst>
                                      </p:cBhvr>
                                      <p:tavLst>
                                        <p:tav tm="0">
                                          <p:val>
                                            <p:strVal val="#ppt_x"/>
                                          </p:val>
                                        </p:tav>
                                        <p:tav tm="100000">
                                          <p:val>
                                            <p:strVal val="#ppt_x"/>
                                          </p:val>
                                        </p:tav>
                                      </p:tavLst>
                                    </p:anim>
                                    <p:anim calcmode="lin" valueType="num">
                                      <p:cBhvr additive="base">
                                        <p:cTn id="70" dur="500" fill="hold"/>
                                        <p:tgtEl>
                                          <p:spTgt spid="20"/>
                                        </p:tgtEl>
                                        <p:attrNameLst>
                                          <p:attrName>ppt_y</p:attrName>
                                        </p:attrNameLst>
                                      </p:cBhvr>
                                      <p:tavLst>
                                        <p:tav tm="0">
                                          <p:val>
                                            <p:strVal val="1+#ppt_h/2"/>
                                          </p:val>
                                        </p:tav>
                                        <p:tav tm="100000">
                                          <p:val>
                                            <p:strVal val="#ppt_y"/>
                                          </p:val>
                                        </p:tav>
                                      </p:tavLst>
                                    </p:anim>
                                  </p:childTnLst>
                                </p:cTn>
                              </p:par>
                              <p:par>
                                <p:cTn id="71" presetID="2" presetClass="entr" presetSubtype="4" fill="hold" nodeType="withEffect">
                                  <p:stCondLst>
                                    <p:cond delay="0"/>
                                  </p:stCondLst>
                                  <p:childTnLst>
                                    <p:set>
                                      <p:cBhvr>
                                        <p:cTn id="72" dur="1" fill="hold">
                                          <p:stCondLst>
                                            <p:cond delay="0"/>
                                          </p:stCondLst>
                                        </p:cTn>
                                        <p:tgtEl>
                                          <p:spTgt spid="21"/>
                                        </p:tgtEl>
                                        <p:attrNameLst>
                                          <p:attrName>style.visibility</p:attrName>
                                        </p:attrNameLst>
                                      </p:cBhvr>
                                      <p:to>
                                        <p:strVal val="visible"/>
                                      </p:to>
                                    </p:set>
                                    <p:anim calcmode="lin" valueType="num">
                                      <p:cBhvr additive="base">
                                        <p:cTn id="73" dur="500" fill="hold"/>
                                        <p:tgtEl>
                                          <p:spTgt spid="21"/>
                                        </p:tgtEl>
                                        <p:attrNameLst>
                                          <p:attrName>ppt_x</p:attrName>
                                        </p:attrNameLst>
                                      </p:cBhvr>
                                      <p:tavLst>
                                        <p:tav tm="0">
                                          <p:val>
                                            <p:strVal val="#ppt_x"/>
                                          </p:val>
                                        </p:tav>
                                        <p:tav tm="100000">
                                          <p:val>
                                            <p:strVal val="#ppt_x"/>
                                          </p:val>
                                        </p:tav>
                                      </p:tavLst>
                                    </p:anim>
                                    <p:anim calcmode="lin" valueType="num">
                                      <p:cBhvr additive="base">
                                        <p:cTn id="74" dur="500" fill="hold"/>
                                        <p:tgtEl>
                                          <p:spTgt spid="21"/>
                                        </p:tgtEl>
                                        <p:attrNameLst>
                                          <p:attrName>ppt_y</p:attrName>
                                        </p:attrNameLst>
                                      </p:cBhvr>
                                      <p:tavLst>
                                        <p:tav tm="0">
                                          <p:val>
                                            <p:strVal val="1+#ppt_h/2"/>
                                          </p:val>
                                        </p:tav>
                                        <p:tav tm="100000">
                                          <p:val>
                                            <p:strVal val="#ppt_y"/>
                                          </p:val>
                                        </p:tav>
                                      </p:tavLst>
                                    </p:anim>
                                  </p:childTnLst>
                                </p:cTn>
                              </p:par>
                              <p:par>
                                <p:cTn id="75" presetID="2" presetClass="entr" presetSubtype="4" fill="hold" nodeType="withEffect">
                                  <p:stCondLst>
                                    <p:cond delay="0"/>
                                  </p:stCondLst>
                                  <p:childTnLst>
                                    <p:set>
                                      <p:cBhvr>
                                        <p:cTn id="76" dur="1" fill="hold">
                                          <p:stCondLst>
                                            <p:cond delay="0"/>
                                          </p:stCondLst>
                                        </p:cTn>
                                        <p:tgtEl>
                                          <p:spTgt spid="33"/>
                                        </p:tgtEl>
                                        <p:attrNameLst>
                                          <p:attrName>style.visibility</p:attrName>
                                        </p:attrNameLst>
                                      </p:cBhvr>
                                      <p:to>
                                        <p:strVal val="visible"/>
                                      </p:to>
                                    </p:set>
                                    <p:anim calcmode="lin" valueType="num">
                                      <p:cBhvr additive="base">
                                        <p:cTn id="77" dur="500" fill="hold"/>
                                        <p:tgtEl>
                                          <p:spTgt spid="33"/>
                                        </p:tgtEl>
                                        <p:attrNameLst>
                                          <p:attrName>ppt_x</p:attrName>
                                        </p:attrNameLst>
                                      </p:cBhvr>
                                      <p:tavLst>
                                        <p:tav tm="0">
                                          <p:val>
                                            <p:strVal val="#ppt_x"/>
                                          </p:val>
                                        </p:tav>
                                        <p:tav tm="100000">
                                          <p:val>
                                            <p:strVal val="#ppt_x"/>
                                          </p:val>
                                        </p:tav>
                                      </p:tavLst>
                                    </p:anim>
                                    <p:anim calcmode="lin" valueType="num">
                                      <p:cBhvr additive="base">
                                        <p:cTn id="78" dur="500" fill="hold"/>
                                        <p:tgtEl>
                                          <p:spTgt spid="33"/>
                                        </p:tgtEl>
                                        <p:attrNameLst>
                                          <p:attrName>ppt_y</p:attrName>
                                        </p:attrNameLst>
                                      </p:cBhvr>
                                      <p:tavLst>
                                        <p:tav tm="0">
                                          <p:val>
                                            <p:strVal val="1+#ppt_h/2"/>
                                          </p:val>
                                        </p:tav>
                                        <p:tav tm="100000">
                                          <p:val>
                                            <p:strVal val="#ppt_y"/>
                                          </p:val>
                                        </p:tav>
                                      </p:tavLst>
                                    </p:anim>
                                  </p:childTnLst>
                                </p:cTn>
                              </p:par>
                              <p:par>
                                <p:cTn id="79" presetID="2" presetClass="entr" presetSubtype="4" fill="hold" grpId="0" nodeType="withEffect">
                                  <p:stCondLst>
                                    <p:cond delay="0"/>
                                  </p:stCondLst>
                                  <p:childTnLst>
                                    <p:set>
                                      <p:cBhvr>
                                        <p:cTn id="80" dur="1" fill="hold">
                                          <p:stCondLst>
                                            <p:cond delay="0"/>
                                          </p:stCondLst>
                                        </p:cTn>
                                        <p:tgtEl>
                                          <p:spTgt spid="15"/>
                                        </p:tgtEl>
                                        <p:attrNameLst>
                                          <p:attrName>style.visibility</p:attrName>
                                        </p:attrNameLst>
                                      </p:cBhvr>
                                      <p:to>
                                        <p:strVal val="visible"/>
                                      </p:to>
                                    </p:set>
                                    <p:anim calcmode="lin" valueType="num">
                                      <p:cBhvr additive="base">
                                        <p:cTn id="81" dur="500" fill="hold"/>
                                        <p:tgtEl>
                                          <p:spTgt spid="15"/>
                                        </p:tgtEl>
                                        <p:attrNameLst>
                                          <p:attrName>ppt_x</p:attrName>
                                        </p:attrNameLst>
                                      </p:cBhvr>
                                      <p:tavLst>
                                        <p:tav tm="0">
                                          <p:val>
                                            <p:strVal val="#ppt_x"/>
                                          </p:val>
                                        </p:tav>
                                        <p:tav tm="100000">
                                          <p:val>
                                            <p:strVal val="#ppt_x"/>
                                          </p:val>
                                        </p:tav>
                                      </p:tavLst>
                                    </p:anim>
                                    <p:anim calcmode="lin" valueType="num">
                                      <p:cBhvr additive="base">
                                        <p:cTn id="82" dur="500" fill="hold"/>
                                        <p:tgtEl>
                                          <p:spTgt spid="15"/>
                                        </p:tgtEl>
                                        <p:attrNameLst>
                                          <p:attrName>ppt_y</p:attrName>
                                        </p:attrNameLst>
                                      </p:cBhvr>
                                      <p:tavLst>
                                        <p:tav tm="0">
                                          <p:val>
                                            <p:strVal val="1+#ppt_h/2"/>
                                          </p:val>
                                        </p:tav>
                                        <p:tav tm="100000">
                                          <p:val>
                                            <p:strVal val="#ppt_y"/>
                                          </p:val>
                                        </p:tav>
                                      </p:tavLst>
                                    </p:anim>
                                  </p:childTnLst>
                                </p:cTn>
                              </p:par>
                              <p:par>
                                <p:cTn id="83" presetID="2" presetClass="entr" presetSubtype="4" fill="hold" grpId="0" nodeType="withEffect">
                                  <p:stCondLst>
                                    <p:cond delay="0"/>
                                  </p:stCondLst>
                                  <p:childTnLst>
                                    <p:set>
                                      <p:cBhvr>
                                        <p:cTn id="84" dur="1" fill="hold">
                                          <p:stCondLst>
                                            <p:cond delay="0"/>
                                          </p:stCondLst>
                                        </p:cTn>
                                        <p:tgtEl>
                                          <p:spTgt spid="17"/>
                                        </p:tgtEl>
                                        <p:attrNameLst>
                                          <p:attrName>style.visibility</p:attrName>
                                        </p:attrNameLst>
                                      </p:cBhvr>
                                      <p:to>
                                        <p:strVal val="visible"/>
                                      </p:to>
                                    </p:set>
                                    <p:anim calcmode="lin" valueType="num">
                                      <p:cBhvr additive="base">
                                        <p:cTn id="85" dur="500" fill="hold"/>
                                        <p:tgtEl>
                                          <p:spTgt spid="17"/>
                                        </p:tgtEl>
                                        <p:attrNameLst>
                                          <p:attrName>ppt_x</p:attrName>
                                        </p:attrNameLst>
                                      </p:cBhvr>
                                      <p:tavLst>
                                        <p:tav tm="0">
                                          <p:val>
                                            <p:strVal val="#ppt_x"/>
                                          </p:val>
                                        </p:tav>
                                        <p:tav tm="100000">
                                          <p:val>
                                            <p:strVal val="#ppt_x"/>
                                          </p:val>
                                        </p:tav>
                                      </p:tavLst>
                                    </p:anim>
                                    <p:anim calcmode="lin" valueType="num">
                                      <p:cBhvr additive="base">
                                        <p:cTn id="86" dur="500" fill="hold"/>
                                        <p:tgtEl>
                                          <p:spTgt spid="17"/>
                                        </p:tgtEl>
                                        <p:attrNameLst>
                                          <p:attrName>ppt_y</p:attrName>
                                        </p:attrNameLst>
                                      </p:cBhvr>
                                      <p:tavLst>
                                        <p:tav tm="0">
                                          <p:val>
                                            <p:strVal val="1+#ppt_h/2"/>
                                          </p:val>
                                        </p:tav>
                                        <p:tav tm="100000">
                                          <p:val>
                                            <p:strVal val="#ppt_y"/>
                                          </p:val>
                                        </p:tav>
                                      </p:tavLst>
                                    </p:anim>
                                  </p:childTnLst>
                                </p:cTn>
                              </p:par>
                              <p:par>
                                <p:cTn id="87" presetID="2" presetClass="entr" presetSubtype="4" fill="hold" grpId="0" nodeType="withEffect">
                                  <p:stCondLst>
                                    <p:cond delay="0"/>
                                  </p:stCondLst>
                                  <p:childTnLst>
                                    <p:set>
                                      <p:cBhvr>
                                        <p:cTn id="88" dur="1" fill="hold">
                                          <p:stCondLst>
                                            <p:cond delay="0"/>
                                          </p:stCondLst>
                                        </p:cTn>
                                        <p:tgtEl>
                                          <p:spTgt spid="25"/>
                                        </p:tgtEl>
                                        <p:attrNameLst>
                                          <p:attrName>style.visibility</p:attrName>
                                        </p:attrNameLst>
                                      </p:cBhvr>
                                      <p:to>
                                        <p:strVal val="visible"/>
                                      </p:to>
                                    </p:set>
                                    <p:anim calcmode="lin" valueType="num">
                                      <p:cBhvr additive="base">
                                        <p:cTn id="89" dur="500" fill="hold"/>
                                        <p:tgtEl>
                                          <p:spTgt spid="25"/>
                                        </p:tgtEl>
                                        <p:attrNameLst>
                                          <p:attrName>ppt_x</p:attrName>
                                        </p:attrNameLst>
                                      </p:cBhvr>
                                      <p:tavLst>
                                        <p:tav tm="0">
                                          <p:val>
                                            <p:strVal val="#ppt_x"/>
                                          </p:val>
                                        </p:tav>
                                        <p:tav tm="100000">
                                          <p:val>
                                            <p:strVal val="#ppt_x"/>
                                          </p:val>
                                        </p:tav>
                                      </p:tavLst>
                                    </p:anim>
                                    <p:anim calcmode="lin" valueType="num">
                                      <p:cBhvr additive="base">
                                        <p:cTn id="90"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91" fill="hold">
                      <p:stCondLst>
                        <p:cond delay="indefinite"/>
                      </p:stCondLst>
                      <p:childTnLst>
                        <p:par>
                          <p:cTn id="92" fill="hold">
                            <p:stCondLst>
                              <p:cond delay="0"/>
                            </p:stCondLst>
                            <p:childTnLst>
                              <p:par>
                                <p:cTn id="93" presetID="2" presetClass="entr" presetSubtype="4" fill="hold" grpId="0" nodeType="clickEffect">
                                  <p:stCondLst>
                                    <p:cond delay="0"/>
                                  </p:stCondLst>
                                  <p:childTnLst>
                                    <p:set>
                                      <p:cBhvr>
                                        <p:cTn id="94" dur="1" fill="hold">
                                          <p:stCondLst>
                                            <p:cond delay="0"/>
                                          </p:stCondLst>
                                        </p:cTn>
                                        <p:tgtEl>
                                          <p:spTgt spid="24"/>
                                        </p:tgtEl>
                                        <p:attrNameLst>
                                          <p:attrName>style.visibility</p:attrName>
                                        </p:attrNameLst>
                                      </p:cBhvr>
                                      <p:to>
                                        <p:strVal val="visible"/>
                                      </p:to>
                                    </p:set>
                                    <p:anim calcmode="lin" valueType="num">
                                      <p:cBhvr additive="base">
                                        <p:cTn id="95" dur="500" fill="hold"/>
                                        <p:tgtEl>
                                          <p:spTgt spid="24"/>
                                        </p:tgtEl>
                                        <p:attrNameLst>
                                          <p:attrName>ppt_x</p:attrName>
                                        </p:attrNameLst>
                                      </p:cBhvr>
                                      <p:tavLst>
                                        <p:tav tm="0">
                                          <p:val>
                                            <p:strVal val="#ppt_x"/>
                                          </p:val>
                                        </p:tav>
                                        <p:tav tm="100000">
                                          <p:val>
                                            <p:strVal val="#ppt_x"/>
                                          </p:val>
                                        </p:tav>
                                      </p:tavLst>
                                    </p:anim>
                                    <p:anim calcmode="lin" valueType="num">
                                      <p:cBhvr additive="base">
                                        <p:cTn id="96"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97" fill="hold">
                      <p:stCondLst>
                        <p:cond delay="indefinite"/>
                      </p:stCondLst>
                      <p:childTnLst>
                        <p:par>
                          <p:cTn id="98" fill="hold">
                            <p:stCondLst>
                              <p:cond delay="0"/>
                            </p:stCondLst>
                            <p:childTnLst>
                              <p:par>
                                <p:cTn id="99" presetID="5" presetClass="entr" presetSubtype="10" fill="hold" grpId="0" nodeType="clickEffect">
                                  <p:stCondLst>
                                    <p:cond delay="0"/>
                                  </p:stCondLst>
                                  <p:childTnLst>
                                    <p:set>
                                      <p:cBhvr>
                                        <p:cTn id="100" dur="1" fill="hold">
                                          <p:stCondLst>
                                            <p:cond delay="0"/>
                                          </p:stCondLst>
                                        </p:cTn>
                                        <p:tgtEl>
                                          <p:spTgt spid="26"/>
                                        </p:tgtEl>
                                        <p:attrNameLst>
                                          <p:attrName>style.visibility</p:attrName>
                                        </p:attrNameLst>
                                      </p:cBhvr>
                                      <p:to>
                                        <p:strVal val="visible"/>
                                      </p:to>
                                    </p:set>
                                    <p:animEffect transition="in" filter="checkerboard(across)">
                                      <p:cBhvr>
                                        <p:cTn id="101" dur="500"/>
                                        <p:tgtEl>
                                          <p:spTgt spid="26"/>
                                        </p:tgtEl>
                                      </p:cBhvr>
                                    </p:animEffect>
                                  </p:childTnLst>
                                </p:cTn>
                              </p:par>
                              <p:par>
                                <p:cTn id="102" presetID="5" presetClass="entr" presetSubtype="10" fill="hold" nodeType="withEffect">
                                  <p:stCondLst>
                                    <p:cond delay="0"/>
                                  </p:stCondLst>
                                  <p:childTnLst>
                                    <p:set>
                                      <p:cBhvr>
                                        <p:cTn id="103" dur="1" fill="hold">
                                          <p:stCondLst>
                                            <p:cond delay="0"/>
                                          </p:stCondLst>
                                        </p:cTn>
                                        <p:tgtEl>
                                          <p:spTgt spid="29"/>
                                        </p:tgtEl>
                                        <p:attrNameLst>
                                          <p:attrName>style.visibility</p:attrName>
                                        </p:attrNameLst>
                                      </p:cBhvr>
                                      <p:to>
                                        <p:strVal val="visible"/>
                                      </p:to>
                                    </p:set>
                                    <p:animEffect transition="in" filter="checkerboard(across)">
                                      <p:cBhvr>
                                        <p:cTn id="104" dur="500"/>
                                        <p:tgtEl>
                                          <p:spTgt spid="29"/>
                                        </p:tgtEl>
                                      </p:cBhvr>
                                    </p:animEffect>
                                  </p:childTnLst>
                                </p:cTn>
                              </p:par>
                              <p:par>
                                <p:cTn id="105" presetID="5" presetClass="entr" presetSubtype="10" fill="hold" nodeType="withEffect">
                                  <p:stCondLst>
                                    <p:cond delay="0"/>
                                  </p:stCondLst>
                                  <p:childTnLst>
                                    <p:set>
                                      <p:cBhvr>
                                        <p:cTn id="106" dur="1" fill="hold">
                                          <p:stCondLst>
                                            <p:cond delay="0"/>
                                          </p:stCondLst>
                                        </p:cTn>
                                        <p:tgtEl>
                                          <p:spTgt spid="30"/>
                                        </p:tgtEl>
                                        <p:attrNameLst>
                                          <p:attrName>style.visibility</p:attrName>
                                        </p:attrNameLst>
                                      </p:cBhvr>
                                      <p:to>
                                        <p:strVal val="visible"/>
                                      </p:to>
                                    </p:set>
                                    <p:animEffect transition="in" filter="checkerboard(across)">
                                      <p:cBhvr>
                                        <p:cTn id="107" dur="500"/>
                                        <p:tgtEl>
                                          <p:spTgt spid="30"/>
                                        </p:tgtEl>
                                      </p:cBhvr>
                                    </p:animEffect>
                                  </p:childTnLst>
                                </p:cTn>
                              </p:par>
                              <p:par>
                                <p:cTn id="108" presetID="5" presetClass="entr" presetSubtype="10" fill="hold" grpId="0" nodeType="withEffect">
                                  <p:stCondLst>
                                    <p:cond delay="0"/>
                                  </p:stCondLst>
                                  <p:childTnLst>
                                    <p:set>
                                      <p:cBhvr>
                                        <p:cTn id="109" dur="1" fill="hold">
                                          <p:stCondLst>
                                            <p:cond delay="0"/>
                                          </p:stCondLst>
                                        </p:cTn>
                                        <p:tgtEl>
                                          <p:spTgt spid="28"/>
                                        </p:tgtEl>
                                        <p:attrNameLst>
                                          <p:attrName>style.visibility</p:attrName>
                                        </p:attrNameLst>
                                      </p:cBhvr>
                                      <p:to>
                                        <p:strVal val="visible"/>
                                      </p:to>
                                    </p:set>
                                    <p:animEffect transition="in" filter="checkerboard(across)">
                                      <p:cBhvr>
                                        <p:cTn id="110" dur="500"/>
                                        <p:tgtEl>
                                          <p:spTgt spid="28"/>
                                        </p:tgtEl>
                                      </p:cBhvr>
                                    </p:animEffect>
                                  </p:childTnLst>
                                </p:cTn>
                              </p:par>
                              <p:par>
                                <p:cTn id="111" presetID="5" presetClass="entr" presetSubtype="10" fill="hold" grpId="0" nodeType="withEffect">
                                  <p:stCondLst>
                                    <p:cond delay="0"/>
                                  </p:stCondLst>
                                  <p:childTnLst>
                                    <p:set>
                                      <p:cBhvr>
                                        <p:cTn id="112" dur="1" fill="hold">
                                          <p:stCondLst>
                                            <p:cond delay="0"/>
                                          </p:stCondLst>
                                        </p:cTn>
                                        <p:tgtEl>
                                          <p:spTgt spid="27"/>
                                        </p:tgtEl>
                                        <p:attrNameLst>
                                          <p:attrName>style.visibility</p:attrName>
                                        </p:attrNameLst>
                                      </p:cBhvr>
                                      <p:to>
                                        <p:strVal val="visible"/>
                                      </p:to>
                                    </p:set>
                                    <p:animEffect transition="in" filter="checkerboard(across)">
                                      <p:cBhvr>
                                        <p:cTn id="113" dur="500"/>
                                        <p:tgtEl>
                                          <p:spTgt spid="27"/>
                                        </p:tgtEl>
                                      </p:cBhvr>
                                    </p:animEffect>
                                  </p:childTnLst>
                                </p:cTn>
                              </p:par>
                              <p:par>
                                <p:cTn id="114" presetID="5" presetClass="entr" presetSubtype="10" fill="hold" nodeType="withEffect">
                                  <p:stCondLst>
                                    <p:cond delay="0"/>
                                  </p:stCondLst>
                                  <p:childTnLst>
                                    <p:set>
                                      <p:cBhvr>
                                        <p:cTn id="115" dur="1" fill="hold">
                                          <p:stCondLst>
                                            <p:cond delay="0"/>
                                          </p:stCondLst>
                                        </p:cTn>
                                        <p:tgtEl>
                                          <p:spTgt spid="32"/>
                                        </p:tgtEl>
                                        <p:attrNameLst>
                                          <p:attrName>style.visibility</p:attrName>
                                        </p:attrNameLst>
                                      </p:cBhvr>
                                      <p:to>
                                        <p:strVal val="visible"/>
                                      </p:to>
                                    </p:set>
                                    <p:animEffect transition="in" filter="checkerboard(across)">
                                      <p:cBhvr>
                                        <p:cTn id="116" dur="500"/>
                                        <p:tgtEl>
                                          <p:spTgt spid="32"/>
                                        </p:tgtEl>
                                      </p:cBhvr>
                                    </p:animEffect>
                                  </p:childTnLst>
                                </p:cTn>
                              </p:par>
                              <p:par>
                                <p:cTn id="117" presetID="5" presetClass="entr" presetSubtype="10" fill="hold" grpId="0" nodeType="withEffect">
                                  <p:stCondLst>
                                    <p:cond delay="0"/>
                                  </p:stCondLst>
                                  <p:childTnLst>
                                    <p:set>
                                      <p:cBhvr>
                                        <p:cTn id="118" dur="1" fill="hold">
                                          <p:stCondLst>
                                            <p:cond delay="0"/>
                                          </p:stCondLst>
                                        </p:cTn>
                                        <p:tgtEl>
                                          <p:spTgt spid="31"/>
                                        </p:tgtEl>
                                        <p:attrNameLst>
                                          <p:attrName>style.visibility</p:attrName>
                                        </p:attrNameLst>
                                      </p:cBhvr>
                                      <p:to>
                                        <p:strVal val="visible"/>
                                      </p:to>
                                    </p:set>
                                    <p:animEffect transition="in" filter="checkerboard(across)">
                                      <p:cBhvr>
                                        <p:cTn id="119"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5" grpId="0" animBg="1"/>
      <p:bldP spid="16" grpId="0" animBg="1"/>
      <p:bldP spid="17" grpId="0" animBg="1"/>
      <p:bldP spid="18" grpId="0" animBg="1"/>
      <p:bldP spid="22" grpId="0" animBg="1"/>
      <p:bldP spid="24" grpId="0"/>
      <p:bldP spid="25" grpId="0"/>
      <p:bldP spid="26" grpId="0" animBg="1"/>
      <p:bldP spid="27" grpId="0" animBg="1"/>
      <p:bldP spid="28" grpId="0" animBg="1"/>
      <p:bldP spid="31"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96175BD-BCBE-6349-B21F-0904A940A1D1}"/>
              </a:ext>
            </a:extLst>
          </p:cNvPr>
          <p:cNvSpPr>
            <a:spLocks noGrp="1"/>
          </p:cNvSpPr>
          <p:nvPr>
            <p:ph sz="quarter" idx="10"/>
          </p:nvPr>
        </p:nvSpPr>
        <p:spPr/>
        <p:txBody>
          <a:bodyPr/>
          <a:lstStyle/>
          <a:p>
            <a:r>
              <a:rPr lang="en-US" dirty="0"/>
              <a:t>Example</a:t>
            </a:r>
          </a:p>
        </p:txBody>
      </p:sp>
      <p:sp>
        <p:nvSpPr>
          <p:cNvPr id="5" name="Slide Number Placeholder 4">
            <a:extLst>
              <a:ext uri="{FF2B5EF4-FFF2-40B4-BE49-F238E27FC236}">
                <a16:creationId xmlns:a16="http://schemas.microsoft.com/office/drawing/2014/main" id="{57F1C5C7-40BC-324A-9E76-20F4328CD64E}"/>
              </a:ext>
            </a:extLst>
          </p:cNvPr>
          <p:cNvSpPr>
            <a:spLocks noGrp="1"/>
          </p:cNvSpPr>
          <p:nvPr>
            <p:ph type="sldNum" sz="quarter" idx="14"/>
          </p:nvPr>
        </p:nvSpPr>
        <p:spPr/>
        <p:txBody>
          <a:bodyPr/>
          <a:lstStyle/>
          <a:p>
            <a:fld id="{BC8D7E44-7D4F-4942-A8C9-2DF6BF8399E8}" type="slidenum">
              <a:rPr lang="en-US" smtClean="0"/>
              <a:pPr/>
              <a:t>36</a:t>
            </a:fld>
            <a:endParaRPr lang="en-US" dirty="0"/>
          </a:p>
        </p:txBody>
      </p:sp>
      <p:sp>
        <p:nvSpPr>
          <p:cNvPr id="6" name="Slide Number Placeholder 2">
            <a:extLst>
              <a:ext uri="{FF2B5EF4-FFF2-40B4-BE49-F238E27FC236}">
                <a16:creationId xmlns:a16="http://schemas.microsoft.com/office/drawing/2014/main" id="{E6BED303-4EB0-2342-B1E4-6896D3AE0D7B}"/>
              </a:ext>
            </a:extLst>
          </p:cNvPr>
          <p:cNvSpPr txBox="1">
            <a:spLocks/>
          </p:cNvSpPr>
          <p:nvPr/>
        </p:nvSpPr>
        <p:spPr>
          <a:xfrm>
            <a:off x="8612251" y="6093296"/>
            <a:ext cx="504056"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Arial" pitchFamily="34" charset="0"/>
                <a:ea typeface="+mn-ea"/>
                <a:cs typeface="Arial"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dirty="0"/>
          </a:p>
        </p:txBody>
      </p:sp>
      <p:sp>
        <p:nvSpPr>
          <p:cNvPr id="7" name="Oval 24">
            <a:extLst>
              <a:ext uri="{FF2B5EF4-FFF2-40B4-BE49-F238E27FC236}">
                <a16:creationId xmlns:a16="http://schemas.microsoft.com/office/drawing/2014/main" id="{340DFF2A-CEA1-0C44-B29F-5E8165F34836}"/>
              </a:ext>
            </a:extLst>
          </p:cNvPr>
          <p:cNvSpPr>
            <a:spLocks noChangeArrowheads="1"/>
          </p:cNvSpPr>
          <p:nvPr/>
        </p:nvSpPr>
        <p:spPr bwMode="auto">
          <a:xfrm>
            <a:off x="2453283" y="1727331"/>
            <a:ext cx="457200" cy="457200"/>
          </a:xfrm>
          <a:prstGeom prst="ellipse">
            <a:avLst/>
          </a:prstGeom>
          <a:solidFill>
            <a:srgbClr val="FFFF00"/>
          </a:solidFill>
          <a:ln w="93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0000" tIns="46800" rIns="90000" bIns="4680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5pPr>
            <a:lvl6pPr marL="2514600" indent="-228600" defTabSz="457200"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6pPr>
            <a:lvl7pPr marL="2971800" indent="-228600" defTabSz="457200"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7pPr>
            <a:lvl8pPr marL="3429000" indent="-228600" defTabSz="457200"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8pPr>
            <a:lvl9pPr marL="3886200" indent="-228600" defTabSz="457200"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9pPr>
          </a:lstStyle>
          <a:p>
            <a:pPr algn="ctr">
              <a:buClrTx/>
              <a:buFontTx/>
              <a:buNone/>
            </a:pPr>
            <a:r>
              <a:rPr lang="en-US" altLang="en-US" dirty="0"/>
              <a:t>8</a:t>
            </a:r>
          </a:p>
        </p:txBody>
      </p:sp>
      <p:sp>
        <p:nvSpPr>
          <p:cNvPr id="8" name="Oval 25">
            <a:extLst>
              <a:ext uri="{FF2B5EF4-FFF2-40B4-BE49-F238E27FC236}">
                <a16:creationId xmlns:a16="http://schemas.microsoft.com/office/drawing/2014/main" id="{46201934-F12C-144D-B458-034989BB011E}"/>
              </a:ext>
            </a:extLst>
          </p:cNvPr>
          <p:cNvSpPr>
            <a:spLocks noChangeArrowheads="1"/>
          </p:cNvSpPr>
          <p:nvPr/>
        </p:nvSpPr>
        <p:spPr bwMode="auto">
          <a:xfrm>
            <a:off x="1386483" y="2413131"/>
            <a:ext cx="457200" cy="457200"/>
          </a:xfrm>
          <a:prstGeom prst="ellipse">
            <a:avLst/>
          </a:prstGeom>
          <a:solidFill>
            <a:srgbClr val="FFFF00"/>
          </a:solidFill>
          <a:ln w="93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0000" tIns="46800" rIns="90000" bIns="4680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5pPr>
            <a:lvl6pPr marL="2514600" indent="-228600" defTabSz="457200"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6pPr>
            <a:lvl7pPr marL="2971800" indent="-228600" defTabSz="457200"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7pPr>
            <a:lvl8pPr marL="3429000" indent="-228600" defTabSz="457200"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8pPr>
            <a:lvl9pPr marL="3886200" indent="-228600" defTabSz="457200"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9pPr>
          </a:lstStyle>
          <a:p>
            <a:pPr algn="ctr">
              <a:buClrTx/>
              <a:buFontTx/>
              <a:buNone/>
            </a:pPr>
            <a:r>
              <a:rPr lang="en-US" altLang="en-US" dirty="0"/>
              <a:t>5</a:t>
            </a:r>
          </a:p>
        </p:txBody>
      </p:sp>
      <p:sp>
        <p:nvSpPr>
          <p:cNvPr id="9" name="Oval 26">
            <a:extLst>
              <a:ext uri="{FF2B5EF4-FFF2-40B4-BE49-F238E27FC236}">
                <a16:creationId xmlns:a16="http://schemas.microsoft.com/office/drawing/2014/main" id="{68299803-0492-5F4D-A66E-B7FAB1B9C62E}"/>
              </a:ext>
            </a:extLst>
          </p:cNvPr>
          <p:cNvSpPr>
            <a:spLocks noChangeArrowheads="1"/>
          </p:cNvSpPr>
          <p:nvPr/>
        </p:nvSpPr>
        <p:spPr bwMode="auto">
          <a:xfrm>
            <a:off x="3367683" y="2413131"/>
            <a:ext cx="457200" cy="457200"/>
          </a:xfrm>
          <a:prstGeom prst="ellipse">
            <a:avLst/>
          </a:prstGeom>
          <a:solidFill>
            <a:srgbClr val="FFFF00"/>
          </a:solidFill>
          <a:ln w="93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0000" tIns="46800" rIns="90000" bIns="4680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5pPr>
            <a:lvl6pPr marL="2514600" indent="-228600" defTabSz="457200"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6pPr>
            <a:lvl7pPr marL="2971800" indent="-228600" defTabSz="457200"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7pPr>
            <a:lvl8pPr marL="3429000" indent="-228600" defTabSz="457200"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8pPr>
            <a:lvl9pPr marL="3886200" indent="-228600" defTabSz="457200"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9pPr>
          </a:lstStyle>
          <a:p>
            <a:pPr algn="ctr">
              <a:buClrTx/>
              <a:buFontTx/>
              <a:buNone/>
            </a:pPr>
            <a:r>
              <a:rPr lang="en-US" altLang="en-US" dirty="0"/>
              <a:t>10</a:t>
            </a:r>
          </a:p>
        </p:txBody>
      </p:sp>
      <p:sp>
        <p:nvSpPr>
          <p:cNvPr id="10" name="Oval 29">
            <a:extLst>
              <a:ext uri="{FF2B5EF4-FFF2-40B4-BE49-F238E27FC236}">
                <a16:creationId xmlns:a16="http://schemas.microsoft.com/office/drawing/2014/main" id="{F586389C-E2F9-5043-9B2C-463A50D7E978}"/>
              </a:ext>
            </a:extLst>
          </p:cNvPr>
          <p:cNvSpPr>
            <a:spLocks noChangeArrowheads="1"/>
          </p:cNvSpPr>
          <p:nvPr/>
        </p:nvSpPr>
        <p:spPr bwMode="auto">
          <a:xfrm>
            <a:off x="700683" y="3175131"/>
            <a:ext cx="457200" cy="457200"/>
          </a:xfrm>
          <a:prstGeom prst="ellipse">
            <a:avLst/>
          </a:prstGeom>
          <a:solidFill>
            <a:srgbClr val="FFFF00"/>
          </a:solidFill>
          <a:ln w="93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0000" tIns="46800" rIns="90000" bIns="4680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5pPr>
            <a:lvl6pPr marL="2514600" indent="-228600" defTabSz="457200"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6pPr>
            <a:lvl7pPr marL="2971800" indent="-228600" defTabSz="457200"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7pPr>
            <a:lvl8pPr marL="3429000" indent="-228600" defTabSz="457200"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8pPr>
            <a:lvl9pPr marL="3886200" indent="-228600" defTabSz="457200"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9pPr>
          </a:lstStyle>
          <a:p>
            <a:pPr algn="ctr">
              <a:buClrTx/>
              <a:buFontTx/>
              <a:buNone/>
            </a:pPr>
            <a:r>
              <a:rPr lang="en-US" altLang="en-US" dirty="0"/>
              <a:t>3</a:t>
            </a:r>
          </a:p>
        </p:txBody>
      </p:sp>
      <p:cxnSp>
        <p:nvCxnSpPr>
          <p:cNvPr id="11" name="AutoShape 31">
            <a:extLst>
              <a:ext uri="{FF2B5EF4-FFF2-40B4-BE49-F238E27FC236}">
                <a16:creationId xmlns:a16="http://schemas.microsoft.com/office/drawing/2014/main" id="{34BAB23E-77E3-914D-ABBD-EF6A5D01377F}"/>
              </a:ext>
            </a:extLst>
          </p:cNvPr>
          <p:cNvCxnSpPr>
            <a:cxnSpLocks noChangeShapeType="1"/>
          </p:cNvCxnSpPr>
          <p:nvPr/>
        </p:nvCxnSpPr>
        <p:spPr bwMode="auto">
          <a:xfrm flipH="1">
            <a:off x="1777008" y="2117856"/>
            <a:ext cx="742950" cy="363538"/>
          </a:xfrm>
          <a:prstGeom prst="straightConnector1">
            <a:avLst/>
          </a:prstGeom>
          <a:noFill/>
          <a:ln w="936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cxnSp>
      <p:cxnSp>
        <p:nvCxnSpPr>
          <p:cNvPr id="12" name="AutoShape 32">
            <a:extLst>
              <a:ext uri="{FF2B5EF4-FFF2-40B4-BE49-F238E27FC236}">
                <a16:creationId xmlns:a16="http://schemas.microsoft.com/office/drawing/2014/main" id="{6EA7412E-D621-3D42-989E-C62AAAC92DC2}"/>
              </a:ext>
            </a:extLst>
          </p:cNvPr>
          <p:cNvCxnSpPr>
            <a:cxnSpLocks noChangeShapeType="1"/>
          </p:cNvCxnSpPr>
          <p:nvPr/>
        </p:nvCxnSpPr>
        <p:spPr bwMode="auto">
          <a:xfrm>
            <a:off x="2843808" y="2117856"/>
            <a:ext cx="592138" cy="363538"/>
          </a:xfrm>
          <a:prstGeom prst="straightConnector1">
            <a:avLst/>
          </a:prstGeom>
          <a:noFill/>
          <a:ln w="936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cxnSp>
      <p:cxnSp>
        <p:nvCxnSpPr>
          <p:cNvPr id="13" name="AutoShape 33">
            <a:extLst>
              <a:ext uri="{FF2B5EF4-FFF2-40B4-BE49-F238E27FC236}">
                <a16:creationId xmlns:a16="http://schemas.microsoft.com/office/drawing/2014/main" id="{7595E5F0-1821-3C42-8108-24C79BD413E1}"/>
              </a:ext>
            </a:extLst>
          </p:cNvPr>
          <p:cNvCxnSpPr>
            <a:cxnSpLocks noChangeShapeType="1"/>
          </p:cNvCxnSpPr>
          <p:nvPr/>
        </p:nvCxnSpPr>
        <p:spPr bwMode="auto">
          <a:xfrm flipH="1">
            <a:off x="929283" y="2803656"/>
            <a:ext cx="523875" cy="371475"/>
          </a:xfrm>
          <a:prstGeom prst="straightConnector1">
            <a:avLst/>
          </a:prstGeom>
          <a:noFill/>
          <a:ln w="936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cxnSp>
      <p:sp>
        <p:nvSpPr>
          <p:cNvPr id="14" name="Oval 24">
            <a:extLst>
              <a:ext uri="{FF2B5EF4-FFF2-40B4-BE49-F238E27FC236}">
                <a16:creationId xmlns:a16="http://schemas.microsoft.com/office/drawing/2014/main" id="{5990A289-C403-B247-803D-D8E991350842}"/>
              </a:ext>
            </a:extLst>
          </p:cNvPr>
          <p:cNvSpPr>
            <a:spLocks noChangeArrowheads="1"/>
          </p:cNvSpPr>
          <p:nvPr/>
        </p:nvSpPr>
        <p:spPr bwMode="auto">
          <a:xfrm>
            <a:off x="7173448" y="1545562"/>
            <a:ext cx="457200" cy="457200"/>
          </a:xfrm>
          <a:prstGeom prst="ellipse">
            <a:avLst/>
          </a:prstGeom>
          <a:solidFill>
            <a:srgbClr val="FFFF00"/>
          </a:solidFill>
          <a:ln w="93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0000" tIns="46800" rIns="90000" bIns="4680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5pPr>
            <a:lvl6pPr marL="2514600" indent="-228600" defTabSz="457200"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6pPr>
            <a:lvl7pPr marL="2971800" indent="-228600" defTabSz="457200"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7pPr>
            <a:lvl8pPr marL="3429000" indent="-228600" defTabSz="457200"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8pPr>
            <a:lvl9pPr marL="3886200" indent="-228600" defTabSz="457200"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9pPr>
          </a:lstStyle>
          <a:p>
            <a:pPr algn="ctr">
              <a:buClrTx/>
              <a:buFontTx/>
              <a:buNone/>
            </a:pPr>
            <a:r>
              <a:rPr lang="en-US" altLang="en-US" dirty="0"/>
              <a:t>8</a:t>
            </a:r>
          </a:p>
        </p:txBody>
      </p:sp>
      <p:sp>
        <p:nvSpPr>
          <p:cNvPr id="15" name="Oval 25">
            <a:extLst>
              <a:ext uri="{FF2B5EF4-FFF2-40B4-BE49-F238E27FC236}">
                <a16:creationId xmlns:a16="http://schemas.microsoft.com/office/drawing/2014/main" id="{0F8C4DAE-4419-5F4C-8526-26D66DD50FF5}"/>
              </a:ext>
            </a:extLst>
          </p:cNvPr>
          <p:cNvSpPr>
            <a:spLocks noChangeArrowheads="1"/>
          </p:cNvSpPr>
          <p:nvPr/>
        </p:nvSpPr>
        <p:spPr bwMode="auto">
          <a:xfrm>
            <a:off x="6106648" y="2231362"/>
            <a:ext cx="457200" cy="457200"/>
          </a:xfrm>
          <a:prstGeom prst="ellipse">
            <a:avLst/>
          </a:prstGeom>
          <a:solidFill>
            <a:srgbClr val="FFFF00"/>
          </a:solidFill>
          <a:ln w="93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0000" tIns="46800" rIns="90000" bIns="4680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5pPr>
            <a:lvl6pPr marL="2514600" indent="-228600" defTabSz="457200"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6pPr>
            <a:lvl7pPr marL="2971800" indent="-228600" defTabSz="457200"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7pPr>
            <a:lvl8pPr marL="3429000" indent="-228600" defTabSz="457200"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8pPr>
            <a:lvl9pPr marL="3886200" indent="-228600" defTabSz="457200"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9pPr>
          </a:lstStyle>
          <a:p>
            <a:pPr algn="ctr">
              <a:buClrTx/>
              <a:buFontTx/>
              <a:buNone/>
            </a:pPr>
            <a:r>
              <a:rPr lang="en-US" altLang="en-US" dirty="0"/>
              <a:t>5</a:t>
            </a:r>
          </a:p>
        </p:txBody>
      </p:sp>
      <p:sp>
        <p:nvSpPr>
          <p:cNvPr id="16" name="Oval 29">
            <a:extLst>
              <a:ext uri="{FF2B5EF4-FFF2-40B4-BE49-F238E27FC236}">
                <a16:creationId xmlns:a16="http://schemas.microsoft.com/office/drawing/2014/main" id="{299F482D-E2DD-164D-ABC2-6B6E87C53548}"/>
              </a:ext>
            </a:extLst>
          </p:cNvPr>
          <p:cNvSpPr>
            <a:spLocks noChangeArrowheads="1"/>
          </p:cNvSpPr>
          <p:nvPr/>
        </p:nvSpPr>
        <p:spPr bwMode="auto">
          <a:xfrm>
            <a:off x="5420848" y="2993362"/>
            <a:ext cx="457200" cy="457200"/>
          </a:xfrm>
          <a:prstGeom prst="ellipse">
            <a:avLst/>
          </a:prstGeom>
          <a:solidFill>
            <a:srgbClr val="FFFF00"/>
          </a:solidFill>
          <a:ln w="93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0000" tIns="46800" rIns="90000" bIns="4680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5pPr>
            <a:lvl6pPr marL="2514600" indent="-228600" defTabSz="457200"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6pPr>
            <a:lvl7pPr marL="2971800" indent="-228600" defTabSz="457200"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7pPr>
            <a:lvl8pPr marL="3429000" indent="-228600" defTabSz="457200"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8pPr>
            <a:lvl9pPr marL="3886200" indent="-228600" defTabSz="457200"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9pPr>
          </a:lstStyle>
          <a:p>
            <a:pPr algn="ctr">
              <a:buClrTx/>
              <a:buFontTx/>
              <a:buNone/>
            </a:pPr>
            <a:r>
              <a:rPr lang="en-US" altLang="en-US" dirty="0"/>
              <a:t>3</a:t>
            </a:r>
          </a:p>
        </p:txBody>
      </p:sp>
      <p:cxnSp>
        <p:nvCxnSpPr>
          <p:cNvPr id="17" name="AutoShape 31">
            <a:extLst>
              <a:ext uri="{FF2B5EF4-FFF2-40B4-BE49-F238E27FC236}">
                <a16:creationId xmlns:a16="http://schemas.microsoft.com/office/drawing/2014/main" id="{9C78C174-636C-D64D-86AA-D157B73C2869}"/>
              </a:ext>
            </a:extLst>
          </p:cNvPr>
          <p:cNvCxnSpPr>
            <a:cxnSpLocks noChangeShapeType="1"/>
          </p:cNvCxnSpPr>
          <p:nvPr/>
        </p:nvCxnSpPr>
        <p:spPr bwMode="auto">
          <a:xfrm flipH="1">
            <a:off x="6497173" y="1936087"/>
            <a:ext cx="742950" cy="363538"/>
          </a:xfrm>
          <a:prstGeom prst="straightConnector1">
            <a:avLst/>
          </a:prstGeom>
          <a:noFill/>
          <a:ln w="936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cxnSp>
      <p:cxnSp>
        <p:nvCxnSpPr>
          <p:cNvPr id="18" name="AutoShape 33">
            <a:extLst>
              <a:ext uri="{FF2B5EF4-FFF2-40B4-BE49-F238E27FC236}">
                <a16:creationId xmlns:a16="http://schemas.microsoft.com/office/drawing/2014/main" id="{306F28A2-99B3-E14E-9E75-9FCD4D8F553D}"/>
              </a:ext>
            </a:extLst>
          </p:cNvPr>
          <p:cNvCxnSpPr>
            <a:cxnSpLocks noChangeShapeType="1"/>
          </p:cNvCxnSpPr>
          <p:nvPr/>
        </p:nvCxnSpPr>
        <p:spPr bwMode="auto">
          <a:xfrm flipH="1">
            <a:off x="5649448" y="2621887"/>
            <a:ext cx="523875" cy="371475"/>
          </a:xfrm>
          <a:prstGeom prst="straightConnector1">
            <a:avLst/>
          </a:prstGeom>
          <a:noFill/>
          <a:ln w="936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cxnSp>
      <p:sp>
        <p:nvSpPr>
          <p:cNvPr id="19" name="Right Arrow 18">
            <a:extLst>
              <a:ext uri="{FF2B5EF4-FFF2-40B4-BE49-F238E27FC236}">
                <a16:creationId xmlns:a16="http://schemas.microsoft.com/office/drawing/2014/main" id="{C9D7D6C8-56F3-2841-B03A-180B48C7F91F}"/>
              </a:ext>
            </a:extLst>
          </p:cNvPr>
          <p:cNvSpPr/>
          <p:nvPr/>
        </p:nvSpPr>
        <p:spPr>
          <a:xfrm>
            <a:off x="4227873" y="2489075"/>
            <a:ext cx="936104" cy="215494"/>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0" name="TextBox 19">
            <a:extLst>
              <a:ext uri="{FF2B5EF4-FFF2-40B4-BE49-F238E27FC236}">
                <a16:creationId xmlns:a16="http://schemas.microsoft.com/office/drawing/2014/main" id="{602EA749-3B7B-7E4A-8B78-E0CCD9AB20C4}"/>
              </a:ext>
            </a:extLst>
          </p:cNvPr>
          <p:cNvSpPr txBox="1"/>
          <p:nvPr/>
        </p:nvSpPr>
        <p:spPr>
          <a:xfrm>
            <a:off x="4213673" y="2166850"/>
            <a:ext cx="936104" cy="369332"/>
          </a:xfrm>
          <a:prstGeom prst="rect">
            <a:avLst/>
          </a:prstGeom>
          <a:noFill/>
        </p:spPr>
        <p:txBody>
          <a:bodyPr wrap="square" rtlCol="0">
            <a:spAutoFit/>
          </a:bodyPr>
          <a:lstStyle/>
          <a:p>
            <a:r>
              <a:rPr lang="en-US" dirty="0"/>
              <a:t>Del (10) </a:t>
            </a:r>
          </a:p>
        </p:txBody>
      </p:sp>
      <p:sp>
        <p:nvSpPr>
          <p:cNvPr id="21" name="TextBox 20">
            <a:extLst>
              <a:ext uri="{FF2B5EF4-FFF2-40B4-BE49-F238E27FC236}">
                <a16:creationId xmlns:a16="http://schemas.microsoft.com/office/drawing/2014/main" id="{84498C84-80E0-C14C-A23C-223B6F137032}"/>
              </a:ext>
            </a:extLst>
          </p:cNvPr>
          <p:cNvSpPr txBox="1"/>
          <p:nvPr/>
        </p:nvSpPr>
        <p:spPr>
          <a:xfrm>
            <a:off x="7670613" y="1575425"/>
            <a:ext cx="317723" cy="369332"/>
          </a:xfrm>
          <a:prstGeom prst="rect">
            <a:avLst/>
          </a:prstGeom>
          <a:noFill/>
        </p:spPr>
        <p:txBody>
          <a:bodyPr wrap="square" rtlCol="0">
            <a:spAutoFit/>
          </a:bodyPr>
          <a:lstStyle/>
          <a:p>
            <a:r>
              <a:rPr lang="en-US"/>
              <a:t>A</a:t>
            </a:r>
          </a:p>
        </p:txBody>
      </p:sp>
      <p:sp>
        <p:nvSpPr>
          <p:cNvPr id="22" name="TextBox 21">
            <a:extLst>
              <a:ext uri="{FF2B5EF4-FFF2-40B4-BE49-F238E27FC236}">
                <a16:creationId xmlns:a16="http://schemas.microsoft.com/office/drawing/2014/main" id="{52256231-D9A7-3042-99D3-E67BAE07D6FF}"/>
              </a:ext>
            </a:extLst>
          </p:cNvPr>
          <p:cNvSpPr txBox="1"/>
          <p:nvPr/>
        </p:nvSpPr>
        <p:spPr>
          <a:xfrm>
            <a:off x="700683" y="3910961"/>
            <a:ext cx="7128792" cy="369332"/>
          </a:xfrm>
          <a:prstGeom prst="rect">
            <a:avLst/>
          </a:prstGeom>
          <a:noFill/>
        </p:spPr>
        <p:txBody>
          <a:bodyPr wrap="square" rtlCol="0">
            <a:spAutoFit/>
          </a:bodyPr>
          <a:lstStyle/>
          <a:p>
            <a:r>
              <a:rPr lang="en-US" dirty="0"/>
              <a:t>Since it R(1) type apply right rotation on A</a:t>
            </a:r>
          </a:p>
        </p:txBody>
      </p:sp>
      <p:sp>
        <p:nvSpPr>
          <p:cNvPr id="23" name="Oval 25">
            <a:extLst>
              <a:ext uri="{FF2B5EF4-FFF2-40B4-BE49-F238E27FC236}">
                <a16:creationId xmlns:a16="http://schemas.microsoft.com/office/drawing/2014/main" id="{350BF6B9-861C-4B4D-A3E1-DF5D27BC4C32}"/>
              </a:ext>
            </a:extLst>
          </p:cNvPr>
          <p:cNvSpPr>
            <a:spLocks noChangeArrowheads="1"/>
          </p:cNvSpPr>
          <p:nvPr/>
        </p:nvSpPr>
        <p:spPr bwMode="auto">
          <a:xfrm>
            <a:off x="1710333" y="4419401"/>
            <a:ext cx="457200" cy="457200"/>
          </a:xfrm>
          <a:prstGeom prst="ellipse">
            <a:avLst/>
          </a:prstGeom>
          <a:solidFill>
            <a:srgbClr val="FFFF00"/>
          </a:solidFill>
          <a:ln w="93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0000" tIns="46800" rIns="90000" bIns="4680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5pPr>
            <a:lvl6pPr marL="2514600" indent="-228600" defTabSz="457200"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6pPr>
            <a:lvl7pPr marL="2971800" indent="-228600" defTabSz="457200"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7pPr>
            <a:lvl8pPr marL="3429000" indent="-228600" defTabSz="457200"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8pPr>
            <a:lvl9pPr marL="3886200" indent="-228600" defTabSz="457200"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9pPr>
          </a:lstStyle>
          <a:p>
            <a:pPr algn="ctr">
              <a:buClrTx/>
              <a:buFontTx/>
              <a:buNone/>
            </a:pPr>
            <a:r>
              <a:rPr lang="en-US" altLang="en-US" dirty="0"/>
              <a:t>5</a:t>
            </a:r>
          </a:p>
        </p:txBody>
      </p:sp>
      <p:sp>
        <p:nvSpPr>
          <p:cNvPr id="24" name="Oval 29">
            <a:extLst>
              <a:ext uri="{FF2B5EF4-FFF2-40B4-BE49-F238E27FC236}">
                <a16:creationId xmlns:a16="http://schemas.microsoft.com/office/drawing/2014/main" id="{C8D588C0-50B0-FA45-AE8A-F37AB87CC869}"/>
              </a:ext>
            </a:extLst>
          </p:cNvPr>
          <p:cNvSpPr>
            <a:spLocks noChangeArrowheads="1"/>
          </p:cNvSpPr>
          <p:nvPr/>
        </p:nvSpPr>
        <p:spPr bwMode="auto">
          <a:xfrm>
            <a:off x="1024533" y="5181401"/>
            <a:ext cx="457200" cy="457200"/>
          </a:xfrm>
          <a:prstGeom prst="ellipse">
            <a:avLst/>
          </a:prstGeom>
          <a:solidFill>
            <a:srgbClr val="FFFF00"/>
          </a:solidFill>
          <a:ln w="93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0000" tIns="46800" rIns="90000" bIns="4680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5pPr>
            <a:lvl6pPr marL="2514600" indent="-228600" defTabSz="457200"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6pPr>
            <a:lvl7pPr marL="2971800" indent="-228600" defTabSz="457200"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7pPr>
            <a:lvl8pPr marL="3429000" indent="-228600" defTabSz="457200"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8pPr>
            <a:lvl9pPr marL="3886200" indent="-228600" defTabSz="457200"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9pPr>
          </a:lstStyle>
          <a:p>
            <a:pPr algn="ctr">
              <a:buClrTx/>
              <a:buFontTx/>
              <a:buNone/>
            </a:pPr>
            <a:r>
              <a:rPr lang="en-US" altLang="en-US" dirty="0"/>
              <a:t>3</a:t>
            </a:r>
          </a:p>
        </p:txBody>
      </p:sp>
      <p:sp>
        <p:nvSpPr>
          <p:cNvPr id="25" name="Oval 30">
            <a:extLst>
              <a:ext uri="{FF2B5EF4-FFF2-40B4-BE49-F238E27FC236}">
                <a16:creationId xmlns:a16="http://schemas.microsoft.com/office/drawing/2014/main" id="{5F034ABE-7307-984B-AEC0-6C5A9308C724}"/>
              </a:ext>
            </a:extLst>
          </p:cNvPr>
          <p:cNvSpPr>
            <a:spLocks noChangeArrowheads="1"/>
          </p:cNvSpPr>
          <p:nvPr/>
        </p:nvSpPr>
        <p:spPr bwMode="auto">
          <a:xfrm>
            <a:off x="2319933" y="5181401"/>
            <a:ext cx="457200" cy="457200"/>
          </a:xfrm>
          <a:prstGeom prst="ellipse">
            <a:avLst/>
          </a:prstGeom>
          <a:solidFill>
            <a:srgbClr val="FFFF00"/>
          </a:solidFill>
          <a:ln w="93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0000" tIns="46800" rIns="90000" bIns="4680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5pPr>
            <a:lvl6pPr marL="2514600" indent="-228600" defTabSz="457200"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6pPr>
            <a:lvl7pPr marL="2971800" indent="-228600" defTabSz="457200"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7pPr>
            <a:lvl8pPr marL="3429000" indent="-228600" defTabSz="457200"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8pPr>
            <a:lvl9pPr marL="3886200" indent="-228600" defTabSz="457200"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9pPr>
          </a:lstStyle>
          <a:p>
            <a:pPr algn="ctr">
              <a:buClrTx/>
              <a:buFontTx/>
              <a:buNone/>
            </a:pPr>
            <a:r>
              <a:rPr lang="en-US" altLang="en-US" dirty="0"/>
              <a:t>8</a:t>
            </a:r>
          </a:p>
        </p:txBody>
      </p:sp>
      <p:cxnSp>
        <p:nvCxnSpPr>
          <p:cNvPr id="26" name="AutoShape 33">
            <a:extLst>
              <a:ext uri="{FF2B5EF4-FFF2-40B4-BE49-F238E27FC236}">
                <a16:creationId xmlns:a16="http://schemas.microsoft.com/office/drawing/2014/main" id="{6EA1AFC6-1851-DF46-8127-7E32BF5B50B2}"/>
              </a:ext>
            </a:extLst>
          </p:cNvPr>
          <p:cNvCxnSpPr>
            <a:cxnSpLocks noChangeShapeType="1"/>
          </p:cNvCxnSpPr>
          <p:nvPr/>
        </p:nvCxnSpPr>
        <p:spPr bwMode="auto">
          <a:xfrm flipH="1">
            <a:off x="1253133" y="4809926"/>
            <a:ext cx="523875" cy="371475"/>
          </a:xfrm>
          <a:prstGeom prst="straightConnector1">
            <a:avLst/>
          </a:prstGeom>
          <a:noFill/>
          <a:ln w="936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cxnSp>
      <p:cxnSp>
        <p:nvCxnSpPr>
          <p:cNvPr id="27" name="AutoShape 34">
            <a:extLst>
              <a:ext uri="{FF2B5EF4-FFF2-40B4-BE49-F238E27FC236}">
                <a16:creationId xmlns:a16="http://schemas.microsoft.com/office/drawing/2014/main" id="{0469602F-1933-244A-B012-1F8755EFF4D1}"/>
              </a:ext>
            </a:extLst>
          </p:cNvPr>
          <p:cNvCxnSpPr>
            <a:cxnSpLocks noChangeShapeType="1"/>
          </p:cNvCxnSpPr>
          <p:nvPr/>
        </p:nvCxnSpPr>
        <p:spPr bwMode="auto">
          <a:xfrm>
            <a:off x="2100858" y="4809926"/>
            <a:ext cx="447675" cy="371475"/>
          </a:xfrm>
          <a:prstGeom prst="straightConnector1">
            <a:avLst/>
          </a:prstGeom>
          <a:noFill/>
          <a:ln w="936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cxnSp>
      <p:cxnSp>
        <p:nvCxnSpPr>
          <p:cNvPr id="28" name="Curved Connector 27">
            <a:extLst>
              <a:ext uri="{FF2B5EF4-FFF2-40B4-BE49-F238E27FC236}">
                <a16:creationId xmlns:a16="http://schemas.microsoft.com/office/drawing/2014/main" id="{92E7A9BF-3F55-334A-8D89-2181C194FC11}"/>
              </a:ext>
            </a:extLst>
          </p:cNvPr>
          <p:cNvCxnSpPr/>
          <p:nvPr/>
        </p:nvCxnSpPr>
        <p:spPr>
          <a:xfrm flipV="1">
            <a:off x="6732240" y="2117856"/>
            <a:ext cx="720080" cy="418326"/>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57159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500" fill="hold"/>
                                        <p:tgtEl>
                                          <p:spTgt spid="12"/>
                                        </p:tgtEl>
                                        <p:attrNameLst>
                                          <p:attrName>ppt_x</p:attrName>
                                        </p:attrNameLst>
                                      </p:cBhvr>
                                      <p:tavLst>
                                        <p:tav tm="0">
                                          <p:val>
                                            <p:strVal val="#ppt_x"/>
                                          </p:val>
                                        </p:tav>
                                        <p:tav tm="100000">
                                          <p:val>
                                            <p:strVal val="#ppt_x"/>
                                          </p:val>
                                        </p:tav>
                                      </p:tavLst>
                                    </p:anim>
                                    <p:anim calcmode="lin" valueType="num">
                                      <p:cBhvr additive="base">
                                        <p:cTn id="16" dur="500" fill="hold"/>
                                        <p:tgtEl>
                                          <p:spTgt spid="12"/>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additive="base">
                                        <p:cTn id="23" dur="500" fill="hold"/>
                                        <p:tgtEl>
                                          <p:spTgt spid="8"/>
                                        </p:tgtEl>
                                        <p:attrNameLst>
                                          <p:attrName>ppt_x</p:attrName>
                                        </p:attrNameLst>
                                      </p:cBhvr>
                                      <p:tavLst>
                                        <p:tav tm="0">
                                          <p:val>
                                            <p:strVal val="#ppt_x"/>
                                          </p:val>
                                        </p:tav>
                                        <p:tav tm="100000">
                                          <p:val>
                                            <p:strVal val="#ppt_x"/>
                                          </p:val>
                                        </p:tav>
                                      </p:tavLst>
                                    </p:anim>
                                    <p:anim calcmode="lin" valueType="num">
                                      <p:cBhvr additive="base">
                                        <p:cTn id="24" dur="500" fill="hold"/>
                                        <p:tgtEl>
                                          <p:spTgt spid="8"/>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500" fill="hold"/>
                                        <p:tgtEl>
                                          <p:spTgt spid="13"/>
                                        </p:tgtEl>
                                        <p:attrNameLst>
                                          <p:attrName>ppt_x</p:attrName>
                                        </p:attrNameLst>
                                      </p:cBhvr>
                                      <p:tavLst>
                                        <p:tav tm="0">
                                          <p:val>
                                            <p:strVal val="#ppt_x"/>
                                          </p:val>
                                        </p:tav>
                                        <p:tav tm="100000">
                                          <p:val>
                                            <p:strVal val="#ppt_x"/>
                                          </p:val>
                                        </p:tav>
                                      </p:tavLst>
                                    </p:anim>
                                    <p:anim calcmode="lin" valueType="num">
                                      <p:cBhvr additive="base">
                                        <p:cTn id="28" dur="500" fill="hold"/>
                                        <p:tgtEl>
                                          <p:spTgt spid="13"/>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additive="base">
                                        <p:cTn id="31" dur="500" fill="hold"/>
                                        <p:tgtEl>
                                          <p:spTgt spid="10"/>
                                        </p:tgtEl>
                                        <p:attrNameLst>
                                          <p:attrName>ppt_x</p:attrName>
                                        </p:attrNameLst>
                                      </p:cBhvr>
                                      <p:tavLst>
                                        <p:tav tm="0">
                                          <p:val>
                                            <p:strVal val="#ppt_x"/>
                                          </p:val>
                                        </p:tav>
                                        <p:tav tm="100000">
                                          <p:val>
                                            <p:strVal val="#ppt_x"/>
                                          </p:val>
                                        </p:tav>
                                      </p:tavLst>
                                    </p:anim>
                                    <p:anim calcmode="lin" valueType="num">
                                      <p:cBhvr additive="base">
                                        <p:cTn id="3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9"/>
                                        </p:tgtEl>
                                        <p:attrNameLst>
                                          <p:attrName>style.visibility</p:attrName>
                                        </p:attrNameLst>
                                      </p:cBhvr>
                                      <p:to>
                                        <p:strVal val="visible"/>
                                      </p:to>
                                    </p:set>
                                    <p:anim calcmode="lin" valueType="num">
                                      <p:cBhvr additive="base">
                                        <p:cTn id="37" dur="500" fill="hold"/>
                                        <p:tgtEl>
                                          <p:spTgt spid="19"/>
                                        </p:tgtEl>
                                        <p:attrNameLst>
                                          <p:attrName>ppt_x</p:attrName>
                                        </p:attrNameLst>
                                      </p:cBhvr>
                                      <p:tavLst>
                                        <p:tav tm="0">
                                          <p:val>
                                            <p:strVal val="#ppt_x"/>
                                          </p:val>
                                        </p:tav>
                                        <p:tav tm="100000">
                                          <p:val>
                                            <p:strVal val="#ppt_x"/>
                                          </p:val>
                                        </p:tav>
                                      </p:tavLst>
                                    </p:anim>
                                    <p:anim calcmode="lin" valueType="num">
                                      <p:cBhvr additive="base">
                                        <p:cTn id="38" dur="500" fill="hold"/>
                                        <p:tgtEl>
                                          <p:spTgt spid="19"/>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20"/>
                                        </p:tgtEl>
                                        <p:attrNameLst>
                                          <p:attrName>style.visibility</p:attrName>
                                        </p:attrNameLst>
                                      </p:cBhvr>
                                      <p:to>
                                        <p:strVal val="visible"/>
                                      </p:to>
                                    </p:set>
                                    <p:anim calcmode="lin" valueType="num">
                                      <p:cBhvr additive="base">
                                        <p:cTn id="41" dur="500" fill="hold"/>
                                        <p:tgtEl>
                                          <p:spTgt spid="20"/>
                                        </p:tgtEl>
                                        <p:attrNameLst>
                                          <p:attrName>ppt_x</p:attrName>
                                        </p:attrNameLst>
                                      </p:cBhvr>
                                      <p:tavLst>
                                        <p:tav tm="0">
                                          <p:val>
                                            <p:strVal val="#ppt_x"/>
                                          </p:val>
                                        </p:tav>
                                        <p:tav tm="100000">
                                          <p:val>
                                            <p:strVal val="#ppt_x"/>
                                          </p:val>
                                        </p:tav>
                                      </p:tavLst>
                                    </p:anim>
                                    <p:anim calcmode="lin" valueType="num">
                                      <p:cBhvr additive="base">
                                        <p:cTn id="42"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15"/>
                                        </p:tgtEl>
                                        <p:attrNameLst>
                                          <p:attrName>style.visibility</p:attrName>
                                        </p:attrNameLst>
                                      </p:cBhvr>
                                      <p:to>
                                        <p:strVal val="visible"/>
                                      </p:to>
                                    </p:set>
                                    <p:anim calcmode="lin" valueType="num">
                                      <p:cBhvr additive="base">
                                        <p:cTn id="47" dur="500" fill="hold"/>
                                        <p:tgtEl>
                                          <p:spTgt spid="15"/>
                                        </p:tgtEl>
                                        <p:attrNameLst>
                                          <p:attrName>ppt_x</p:attrName>
                                        </p:attrNameLst>
                                      </p:cBhvr>
                                      <p:tavLst>
                                        <p:tav tm="0">
                                          <p:val>
                                            <p:strVal val="#ppt_x"/>
                                          </p:val>
                                        </p:tav>
                                        <p:tav tm="100000">
                                          <p:val>
                                            <p:strVal val="#ppt_x"/>
                                          </p:val>
                                        </p:tav>
                                      </p:tavLst>
                                    </p:anim>
                                    <p:anim calcmode="lin" valueType="num">
                                      <p:cBhvr additive="base">
                                        <p:cTn id="48" dur="500" fill="hold"/>
                                        <p:tgtEl>
                                          <p:spTgt spid="15"/>
                                        </p:tgtEl>
                                        <p:attrNameLst>
                                          <p:attrName>ppt_y</p:attrName>
                                        </p:attrNameLst>
                                      </p:cBhvr>
                                      <p:tavLst>
                                        <p:tav tm="0">
                                          <p:val>
                                            <p:strVal val="1+#ppt_h/2"/>
                                          </p:val>
                                        </p:tav>
                                        <p:tav tm="100000">
                                          <p:val>
                                            <p:strVal val="#ppt_y"/>
                                          </p:val>
                                        </p:tav>
                                      </p:tavLst>
                                    </p:anim>
                                  </p:childTnLst>
                                </p:cTn>
                              </p:par>
                              <p:par>
                                <p:cTn id="49" presetID="2" presetClass="entr" presetSubtype="4" fill="hold" nodeType="withEffect">
                                  <p:stCondLst>
                                    <p:cond delay="0"/>
                                  </p:stCondLst>
                                  <p:childTnLst>
                                    <p:set>
                                      <p:cBhvr>
                                        <p:cTn id="50" dur="1" fill="hold">
                                          <p:stCondLst>
                                            <p:cond delay="0"/>
                                          </p:stCondLst>
                                        </p:cTn>
                                        <p:tgtEl>
                                          <p:spTgt spid="17"/>
                                        </p:tgtEl>
                                        <p:attrNameLst>
                                          <p:attrName>style.visibility</p:attrName>
                                        </p:attrNameLst>
                                      </p:cBhvr>
                                      <p:to>
                                        <p:strVal val="visible"/>
                                      </p:to>
                                    </p:set>
                                    <p:anim calcmode="lin" valueType="num">
                                      <p:cBhvr additive="base">
                                        <p:cTn id="51" dur="500" fill="hold"/>
                                        <p:tgtEl>
                                          <p:spTgt spid="17"/>
                                        </p:tgtEl>
                                        <p:attrNameLst>
                                          <p:attrName>ppt_x</p:attrName>
                                        </p:attrNameLst>
                                      </p:cBhvr>
                                      <p:tavLst>
                                        <p:tav tm="0">
                                          <p:val>
                                            <p:strVal val="#ppt_x"/>
                                          </p:val>
                                        </p:tav>
                                        <p:tav tm="100000">
                                          <p:val>
                                            <p:strVal val="#ppt_x"/>
                                          </p:val>
                                        </p:tav>
                                      </p:tavLst>
                                    </p:anim>
                                    <p:anim calcmode="lin" valueType="num">
                                      <p:cBhvr additive="base">
                                        <p:cTn id="52" dur="500" fill="hold"/>
                                        <p:tgtEl>
                                          <p:spTgt spid="17"/>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14"/>
                                        </p:tgtEl>
                                        <p:attrNameLst>
                                          <p:attrName>style.visibility</p:attrName>
                                        </p:attrNameLst>
                                      </p:cBhvr>
                                      <p:to>
                                        <p:strVal val="visible"/>
                                      </p:to>
                                    </p:set>
                                    <p:anim calcmode="lin" valueType="num">
                                      <p:cBhvr additive="base">
                                        <p:cTn id="55" dur="500" fill="hold"/>
                                        <p:tgtEl>
                                          <p:spTgt spid="14"/>
                                        </p:tgtEl>
                                        <p:attrNameLst>
                                          <p:attrName>ppt_x</p:attrName>
                                        </p:attrNameLst>
                                      </p:cBhvr>
                                      <p:tavLst>
                                        <p:tav tm="0">
                                          <p:val>
                                            <p:strVal val="#ppt_x"/>
                                          </p:val>
                                        </p:tav>
                                        <p:tav tm="100000">
                                          <p:val>
                                            <p:strVal val="#ppt_x"/>
                                          </p:val>
                                        </p:tav>
                                      </p:tavLst>
                                    </p:anim>
                                    <p:anim calcmode="lin" valueType="num">
                                      <p:cBhvr additive="base">
                                        <p:cTn id="56" dur="500" fill="hold"/>
                                        <p:tgtEl>
                                          <p:spTgt spid="14"/>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21"/>
                                        </p:tgtEl>
                                        <p:attrNameLst>
                                          <p:attrName>style.visibility</p:attrName>
                                        </p:attrNameLst>
                                      </p:cBhvr>
                                      <p:to>
                                        <p:strVal val="visible"/>
                                      </p:to>
                                    </p:set>
                                    <p:anim calcmode="lin" valueType="num">
                                      <p:cBhvr additive="base">
                                        <p:cTn id="59" dur="500" fill="hold"/>
                                        <p:tgtEl>
                                          <p:spTgt spid="21"/>
                                        </p:tgtEl>
                                        <p:attrNameLst>
                                          <p:attrName>ppt_x</p:attrName>
                                        </p:attrNameLst>
                                      </p:cBhvr>
                                      <p:tavLst>
                                        <p:tav tm="0">
                                          <p:val>
                                            <p:strVal val="#ppt_x"/>
                                          </p:val>
                                        </p:tav>
                                        <p:tav tm="100000">
                                          <p:val>
                                            <p:strVal val="#ppt_x"/>
                                          </p:val>
                                        </p:tav>
                                      </p:tavLst>
                                    </p:anim>
                                    <p:anim calcmode="lin" valueType="num">
                                      <p:cBhvr additive="base">
                                        <p:cTn id="60" dur="500" fill="hold"/>
                                        <p:tgtEl>
                                          <p:spTgt spid="21"/>
                                        </p:tgtEl>
                                        <p:attrNameLst>
                                          <p:attrName>ppt_y</p:attrName>
                                        </p:attrNameLst>
                                      </p:cBhvr>
                                      <p:tavLst>
                                        <p:tav tm="0">
                                          <p:val>
                                            <p:strVal val="1+#ppt_h/2"/>
                                          </p:val>
                                        </p:tav>
                                        <p:tav tm="100000">
                                          <p:val>
                                            <p:strVal val="#ppt_y"/>
                                          </p:val>
                                        </p:tav>
                                      </p:tavLst>
                                    </p:anim>
                                  </p:childTnLst>
                                </p:cTn>
                              </p:par>
                              <p:par>
                                <p:cTn id="61" presetID="2" presetClass="entr" presetSubtype="4" fill="hold" nodeType="withEffect">
                                  <p:stCondLst>
                                    <p:cond delay="0"/>
                                  </p:stCondLst>
                                  <p:childTnLst>
                                    <p:set>
                                      <p:cBhvr>
                                        <p:cTn id="62" dur="1" fill="hold">
                                          <p:stCondLst>
                                            <p:cond delay="0"/>
                                          </p:stCondLst>
                                        </p:cTn>
                                        <p:tgtEl>
                                          <p:spTgt spid="18"/>
                                        </p:tgtEl>
                                        <p:attrNameLst>
                                          <p:attrName>style.visibility</p:attrName>
                                        </p:attrNameLst>
                                      </p:cBhvr>
                                      <p:to>
                                        <p:strVal val="visible"/>
                                      </p:to>
                                    </p:set>
                                    <p:anim calcmode="lin" valueType="num">
                                      <p:cBhvr additive="base">
                                        <p:cTn id="63" dur="500" fill="hold"/>
                                        <p:tgtEl>
                                          <p:spTgt spid="18"/>
                                        </p:tgtEl>
                                        <p:attrNameLst>
                                          <p:attrName>ppt_x</p:attrName>
                                        </p:attrNameLst>
                                      </p:cBhvr>
                                      <p:tavLst>
                                        <p:tav tm="0">
                                          <p:val>
                                            <p:strVal val="#ppt_x"/>
                                          </p:val>
                                        </p:tav>
                                        <p:tav tm="100000">
                                          <p:val>
                                            <p:strVal val="#ppt_x"/>
                                          </p:val>
                                        </p:tav>
                                      </p:tavLst>
                                    </p:anim>
                                    <p:anim calcmode="lin" valueType="num">
                                      <p:cBhvr additive="base">
                                        <p:cTn id="64" dur="500" fill="hold"/>
                                        <p:tgtEl>
                                          <p:spTgt spid="18"/>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16"/>
                                        </p:tgtEl>
                                        <p:attrNameLst>
                                          <p:attrName>style.visibility</p:attrName>
                                        </p:attrNameLst>
                                      </p:cBhvr>
                                      <p:to>
                                        <p:strVal val="visible"/>
                                      </p:to>
                                    </p:set>
                                    <p:anim calcmode="lin" valueType="num">
                                      <p:cBhvr additive="base">
                                        <p:cTn id="67" dur="500" fill="hold"/>
                                        <p:tgtEl>
                                          <p:spTgt spid="16"/>
                                        </p:tgtEl>
                                        <p:attrNameLst>
                                          <p:attrName>ppt_x</p:attrName>
                                        </p:attrNameLst>
                                      </p:cBhvr>
                                      <p:tavLst>
                                        <p:tav tm="0">
                                          <p:val>
                                            <p:strVal val="#ppt_x"/>
                                          </p:val>
                                        </p:tav>
                                        <p:tav tm="100000">
                                          <p:val>
                                            <p:strVal val="#ppt_x"/>
                                          </p:val>
                                        </p:tav>
                                      </p:tavLst>
                                    </p:anim>
                                    <p:anim calcmode="lin" valueType="num">
                                      <p:cBhvr additive="base">
                                        <p:cTn id="68" dur="500" fill="hold"/>
                                        <p:tgtEl>
                                          <p:spTgt spid="16"/>
                                        </p:tgtEl>
                                        <p:attrNameLst>
                                          <p:attrName>ppt_y</p:attrName>
                                        </p:attrNameLst>
                                      </p:cBhvr>
                                      <p:tavLst>
                                        <p:tav tm="0">
                                          <p:val>
                                            <p:strVal val="1+#ppt_h/2"/>
                                          </p:val>
                                        </p:tav>
                                        <p:tav tm="100000">
                                          <p:val>
                                            <p:strVal val="#ppt_y"/>
                                          </p:val>
                                        </p:tav>
                                      </p:tavLst>
                                    </p:anim>
                                  </p:childTnLst>
                                </p:cTn>
                              </p:par>
                              <p:par>
                                <p:cTn id="69" presetID="2" presetClass="entr" presetSubtype="4" fill="hold" nodeType="withEffect">
                                  <p:stCondLst>
                                    <p:cond delay="0"/>
                                  </p:stCondLst>
                                  <p:childTnLst>
                                    <p:set>
                                      <p:cBhvr>
                                        <p:cTn id="70" dur="1" fill="hold">
                                          <p:stCondLst>
                                            <p:cond delay="0"/>
                                          </p:stCondLst>
                                        </p:cTn>
                                        <p:tgtEl>
                                          <p:spTgt spid="28"/>
                                        </p:tgtEl>
                                        <p:attrNameLst>
                                          <p:attrName>style.visibility</p:attrName>
                                        </p:attrNameLst>
                                      </p:cBhvr>
                                      <p:to>
                                        <p:strVal val="visible"/>
                                      </p:to>
                                    </p:set>
                                    <p:anim calcmode="lin" valueType="num">
                                      <p:cBhvr additive="base">
                                        <p:cTn id="71" dur="500" fill="hold"/>
                                        <p:tgtEl>
                                          <p:spTgt spid="28"/>
                                        </p:tgtEl>
                                        <p:attrNameLst>
                                          <p:attrName>ppt_x</p:attrName>
                                        </p:attrNameLst>
                                      </p:cBhvr>
                                      <p:tavLst>
                                        <p:tav tm="0">
                                          <p:val>
                                            <p:strVal val="#ppt_x"/>
                                          </p:val>
                                        </p:tav>
                                        <p:tav tm="100000">
                                          <p:val>
                                            <p:strVal val="#ppt_x"/>
                                          </p:val>
                                        </p:tav>
                                      </p:tavLst>
                                    </p:anim>
                                    <p:anim calcmode="lin" valueType="num">
                                      <p:cBhvr additive="base">
                                        <p:cTn id="72"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2" presetClass="entr" presetSubtype="4" fill="hold" grpId="0" nodeType="clickEffect">
                                  <p:stCondLst>
                                    <p:cond delay="0"/>
                                  </p:stCondLst>
                                  <p:childTnLst>
                                    <p:set>
                                      <p:cBhvr>
                                        <p:cTn id="76" dur="1" fill="hold">
                                          <p:stCondLst>
                                            <p:cond delay="0"/>
                                          </p:stCondLst>
                                        </p:cTn>
                                        <p:tgtEl>
                                          <p:spTgt spid="22"/>
                                        </p:tgtEl>
                                        <p:attrNameLst>
                                          <p:attrName>style.visibility</p:attrName>
                                        </p:attrNameLst>
                                      </p:cBhvr>
                                      <p:to>
                                        <p:strVal val="visible"/>
                                      </p:to>
                                    </p:set>
                                    <p:anim calcmode="lin" valueType="num">
                                      <p:cBhvr additive="base">
                                        <p:cTn id="77" dur="500" fill="hold"/>
                                        <p:tgtEl>
                                          <p:spTgt spid="22"/>
                                        </p:tgtEl>
                                        <p:attrNameLst>
                                          <p:attrName>ppt_x</p:attrName>
                                        </p:attrNameLst>
                                      </p:cBhvr>
                                      <p:tavLst>
                                        <p:tav tm="0">
                                          <p:val>
                                            <p:strVal val="#ppt_x"/>
                                          </p:val>
                                        </p:tav>
                                        <p:tav tm="100000">
                                          <p:val>
                                            <p:strVal val="#ppt_x"/>
                                          </p:val>
                                        </p:tav>
                                      </p:tavLst>
                                    </p:anim>
                                    <p:anim calcmode="lin" valueType="num">
                                      <p:cBhvr additive="base">
                                        <p:cTn id="78"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2" presetClass="entr" presetSubtype="4" fill="hold" grpId="0" nodeType="clickEffect">
                                  <p:stCondLst>
                                    <p:cond delay="0"/>
                                  </p:stCondLst>
                                  <p:childTnLst>
                                    <p:set>
                                      <p:cBhvr>
                                        <p:cTn id="82" dur="1" fill="hold">
                                          <p:stCondLst>
                                            <p:cond delay="0"/>
                                          </p:stCondLst>
                                        </p:cTn>
                                        <p:tgtEl>
                                          <p:spTgt spid="23"/>
                                        </p:tgtEl>
                                        <p:attrNameLst>
                                          <p:attrName>style.visibility</p:attrName>
                                        </p:attrNameLst>
                                      </p:cBhvr>
                                      <p:to>
                                        <p:strVal val="visible"/>
                                      </p:to>
                                    </p:set>
                                    <p:anim calcmode="lin" valueType="num">
                                      <p:cBhvr additive="base">
                                        <p:cTn id="83" dur="500" fill="hold"/>
                                        <p:tgtEl>
                                          <p:spTgt spid="23"/>
                                        </p:tgtEl>
                                        <p:attrNameLst>
                                          <p:attrName>ppt_x</p:attrName>
                                        </p:attrNameLst>
                                      </p:cBhvr>
                                      <p:tavLst>
                                        <p:tav tm="0">
                                          <p:val>
                                            <p:strVal val="#ppt_x"/>
                                          </p:val>
                                        </p:tav>
                                        <p:tav tm="100000">
                                          <p:val>
                                            <p:strVal val="#ppt_x"/>
                                          </p:val>
                                        </p:tav>
                                      </p:tavLst>
                                    </p:anim>
                                    <p:anim calcmode="lin" valueType="num">
                                      <p:cBhvr additive="base">
                                        <p:cTn id="84" dur="500" fill="hold"/>
                                        <p:tgtEl>
                                          <p:spTgt spid="23"/>
                                        </p:tgtEl>
                                        <p:attrNameLst>
                                          <p:attrName>ppt_y</p:attrName>
                                        </p:attrNameLst>
                                      </p:cBhvr>
                                      <p:tavLst>
                                        <p:tav tm="0">
                                          <p:val>
                                            <p:strVal val="1+#ppt_h/2"/>
                                          </p:val>
                                        </p:tav>
                                        <p:tav tm="100000">
                                          <p:val>
                                            <p:strVal val="#ppt_y"/>
                                          </p:val>
                                        </p:tav>
                                      </p:tavLst>
                                    </p:anim>
                                  </p:childTnLst>
                                </p:cTn>
                              </p:par>
                              <p:par>
                                <p:cTn id="85" presetID="2" presetClass="entr" presetSubtype="4" fill="hold" nodeType="withEffect">
                                  <p:stCondLst>
                                    <p:cond delay="0"/>
                                  </p:stCondLst>
                                  <p:childTnLst>
                                    <p:set>
                                      <p:cBhvr>
                                        <p:cTn id="86" dur="1" fill="hold">
                                          <p:stCondLst>
                                            <p:cond delay="0"/>
                                          </p:stCondLst>
                                        </p:cTn>
                                        <p:tgtEl>
                                          <p:spTgt spid="27"/>
                                        </p:tgtEl>
                                        <p:attrNameLst>
                                          <p:attrName>style.visibility</p:attrName>
                                        </p:attrNameLst>
                                      </p:cBhvr>
                                      <p:to>
                                        <p:strVal val="visible"/>
                                      </p:to>
                                    </p:set>
                                    <p:anim calcmode="lin" valueType="num">
                                      <p:cBhvr additive="base">
                                        <p:cTn id="87" dur="500" fill="hold"/>
                                        <p:tgtEl>
                                          <p:spTgt spid="27"/>
                                        </p:tgtEl>
                                        <p:attrNameLst>
                                          <p:attrName>ppt_x</p:attrName>
                                        </p:attrNameLst>
                                      </p:cBhvr>
                                      <p:tavLst>
                                        <p:tav tm="0">
                                          <p:val>
                                            <p:strVal val="#ppt_x"/>
                                          </p:val>
                                        </p:tav>
                                        <p:tav tm="100000">
                                          <p:val>
                                            <p:strVal val="#ppt_x"/>
                                          </p:val>
                                        </p:tav>
                                      </p:tavLst>
                                    </p:anim>
                                    <p:anim calcmode="lin" valueType="num">
                                      <p:cBhvr additive="base">
                                        <p:cTn id="88" dur="500" fill="hold"/>
                                        <p:tgtEl>
                                          <p:spTgt spid="27"/>
                                        </p:tgtEl>
                                        <p:attrNameLst>
                                          <p:attrName>ppt_y</p:attrName>
                                        </p:attrNameLst>
                                      </p:cBhvr>
                                      <p:tavLst>
                                        <p:tav tm="0">
                                          <p:val>
                                            <p:strVal val="1+#ppt_h/2"/>
                                          </p:val>
                                        </p:tav>
                                        <p:tav tm="100000">
                                          <p:val>
                                            <p:strVal val="#ppt_y"/>
                                          </p:val>
                                        </p:tav>
                                      </p:tavLst>
                                    </p:anim>
                                  </p:childTnLst>
                                </p:cTn>
                              </p:par>
                              <p:par>
                                <p:cTn id="89" presetID="2" presetClass="entr" presetSubtype="4" fill="hold" grpId="0" nodeType="withEffect">
                                  <p:stCondLst>
                                    <p:cond delay="0"/>
                                  </p:stCondLst>
                                  <p:childTnLst>
                                    <p:set>
                                      <p:cBhvr>
                                        <p:cTn id="90" dur="1" fill="hold">
                                          <p:stCondLst>
                                            <p:cond delay="0"/>
                                          </p:stCondLst>
                                        </p:cTn>
                                        <p:tgtEl>
                                          <p:spTgt spid="25"/>
                                        </p:tgtEl>
                                        <p:attrNameLst>
                                          <p:attrName>style.visibility</p:attrName>
                                        </p:attrNameLst>
                                      </p:cBhvr>
                                      <p:to>
                                        <p:strVal val="visible"/>
                                      </p:to>
                                    </p:set>
                                    <p:anim calcmode="lin" valueType="num">
                                      <p:cBhvr additive="base">
                                        <p:cTn id="91" dur="500" fill="hold"/>
                                        <p:tgtEl>
                                          <p:spTgt spid="25"/>
                                        </p:tgtEl>
                                        <p:attrNameLst>
                                          <p:attrName>ppt_x</p:attrName>
                                        </p:attrNameLst>
                                      </p:cBhvr>
                                      <p:tavLst>
                                        <p:tav tm="0">
                                          <p:val>
                                            <p:strVal val="#ppt_x"/>
                                          </p:val>
                                        </p:tav>
                                        <p:tav tm="100000">
                                          <p:val>
                                            <p:strVal val="#ppt_x"/>
                                          </p:val>
                                        </p:tav>
                                      </p:tavLst>
                                    </p:anim>
                                    <p:anim calcmode="lin" valueType="num">
                                      <p:cBhvr additive="base">
                                        <p:cTn id="92" dur="500" fill="hold"/>
                                        <p:tgtEl>
                                          <p:spTgt spid="25"/>
                                        </p:tgtEl>
                                        <p:attrNameLst>
                                          <p:attrName>ppt_y</p:attrName>
                                        </p:attrNameLst>
                                      </p:cBhvr>
                                      <p:tavLst>
                                        <p:tav tm="0">
                                          <p:val>
                                            <p:strVal val="1+#ppt_h/2"/>
                                          </p:val>
                                        </p:tav>
                                        <p:tav tm="100000">
                                          <p:val>
                                            <p:strVal val="#ppt_y"/>
                                          </p:val>
                                        </p:tav>
                                      </p:tavLst>
                                    </p:anim>
                                  </p:childTnLst>
                                </p:cTn>
                              </p:par>
                              <p:par>
                                <p:cTn id="93" presetID="2" presetClass="entr" presetSubtype="4" fill="hold" nodeType="withEffect">
                                  <p:stCondLst>
                                    <p:cond delay="0"/>
                                  </p:stCondLst>
                                  <p:childTnLst>
                                    <p:set>
                                      <p:cBhvr>
                                        <p:cTn id="94" dur="1" fill="hold">
                                          <p:stCondLst>
                                            <p:cond delay="0"/>
                                          </p:stCondLst>
                                        </p:cTn>
                                        <p:tgtEl>
                                          <p:spTgt spid="26"/>
                                        </p:tgtEl>
                                        <p:attrNameLst>
                                          <p:attrName>style.visibility</p:attrName>
                                        </p:attrNameLst>
                                      </p:cBhvr>
                                      <p:to>
                                        <p:strVal val="visible"/>
                                      </p:to>
                                    </p:set>
                                    <p:anim calcmode="lin" valueType="num">
                                      <p:cBhvr additive="base">
                                        <p:cTn id="95" dur="500" fill="hold"/>
                                        <p:tgtEl>
                                          <p:spTgt spid="26"/>
                                        </p:tgtEl>
                                        <p:attrNameLst>
                                          <p:attrName>ppt_x</p:attrName>
                                        </p:attrNameLst>
                                      </p:cBhvr>
                                      <p:tavLst>
                                        <p:tav tm="0">
                                          <p:val>
                                            <p:strVal val="#ppt_x"/>
                                          </p:val>
                                        </p:tav>
                                        <p:tav tm="100000">
                                          <p:val>
                                            <p:strVal val="#ppt_x"/>
                                          </p:val>
                                        </p:tav>
                                      </p:tavLst>
                                    </p:anim>
                                    <p:anim calcmode="lin" valueType="num">
                                      <p:cBhvr additive="base">
                                        <p:cTn id="96" dur="500" fill="hold"/>
                                        <p:tgtEl>
                                          <p:spTgt spid="26"/>
                                        </p:tgtEl>
                                        <p:attrNameLst>
                                          <p:attrName>ppt_y</p:attrName>
                                        </p:attrNameLst>
                                      </p:cBhvr>
                                      <p:tavLst>
                                        <p:tav tm="0">
                                          <p:val>
                                            <p:strVal val="1+#ppt_h/2"/>
                                          </p:val>
                                        </p:tav>
                                        <p:tav tm="100000">
                                          <p:val>
                                            <p:strVal val="#ppt_y"/>
                                          </p:val>
                                        </p:tav>
                                      </p:tavLst>
                                    </p:anim>
                                  </p:childTnLst>
                                </p:cTn>
                              </p:par>
                              <p:par>
                                <p:cTn id="97" presetID="2" presetClass="entr" presetSubtype="4" fill="hold" grpId="0" nodeType="withEffect">
                                  <p:stCondLst>
                                    <p:cond delay="0"/>
                                  </p:stCondLst>
                                  <p:childTnLst>
                                    <p:set>
                                      <p:cBhvr>
                                        <p:cTn id="98" dur="1" fill="hold">
                                          <p:stCondLst>
                                            <p:cond delay="0"/>
                                          </p:stCondLst>
                                        </p:cTn>
                                        <p:tgtEl>
                                          <p:spTgt spid="24"/>
                                        </p:tgtEl>
                                        <p:attrNameLst>
                                          <p:attrName>style.visibility</p:attrName>
                                        </p:attrNameLst>
                                      </p:cBhvr>
                                      <p:to>
                                        <p:strVal val="visible"/>
                                      </p:to>
                                    </p:set>
                                    <p:anim calcmode="lin" valueType="num">
                                      <p:cBhvr additive="base">
                                        <p:cTn id="99" dur="500" fill="hold"/>
                                        <p:tgtEl>
                                          <p:spTgt spid="24"/>
                                        </p:tgtEl>
                                        <p:attrNameLst>
                                          <p:attrName>ppt_x</p:attrName>
                                        </p:attrNameLst>
                                      </p:cBhvr>
                                      <p:tavLst>
                                        <p:tav tm="0">
                                          <p:val>
                                            <p:strVal val="#ppt_x"/>
                                          </p:val>
                                        </p:tav>
                                        <p:tav tm="100000">
                                          <p:val>
                                            <p:strVal val="#ppt_x"/>
                                          </p:val>
                                        </p:tav>
                                      </p:tavLst>
                                    </p:anim>
                                    <p:anim calcmode="lin" valueType="num">
                                      <p:cBhvr additive="base">
                                        <p:cTn id="100"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4" grpId="0" animBg="1"/>
      <p:bldP spid="15" grpId="0" animBg="1"/>
      <p:bldP spid="16" grpId="0" animBg="1"/>
      <p:bldP spid="19" grpId="0" animBg="1"/>
      <p:bldP spid="20" grpId="0"/>
      <p:bldP spid="21" grpId="0"/>
      <p:bldP spid="22" grpId="0"/>
      <p:bldP spid="23" grpId="0" animBg="1"/>
      <p:bldP spid="24" grpId="0" animBg="1"/>
      <p:bldP spid="25"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96175BD-BCBE-6349-B21F-0904A940A1D1}"/>
              </a:ext>
            </a:extLst>
          </p:cNvPr>
          <p:cNvSpPr>
            <a:spLocks noGrp="1"/>
          </p:cNvSpPr>
          <p:nvPr>
            <p:ph sz="quarter" idx="10"/>
          </p:nvPr>
        </p:nvSpPr>
        <p:spPr/>
        <p:txBody>
          <a:bodyPr/>
          <a:lstStyle/>
          <a:p>
            <a:r>
              <a:rPr lang="en-US" dirty="0"/>
              <a:t>Another-Example</a:t>
            </a:r>
          </a:p>
        </p:txBody>
      </p:sp>
      <p:sp>
        <p:nvSpPr>
          <p:cNvPr id="5" name="Slide Number Placeholder 4">
            <a:extLst>
              <a:ext uri="{FF2B5EF4-FFF2-40B4-BE49-F238E27FC236}">
                <a16:creationId xmlns:a16="http://schemas.microsoft.com/office/drawing/2014/main" id="{57F1C5C7-40BC-324A-9E76-20F4328CD64E}"/>
              </a:ext>
            </a:extLst>
          </p:cNvPr>
          <p:cNvSpPr>
            <a:spLocks noGrp="1"/>
          </p:cNvSpPr>
          <p:nvPr>
            <p:ph type="sldNum" sz="quarter" idx="14"/>
          </p:nvPr>
        </p:nvSpPr>
        <p:spPr/>
        <p:txBody>
          <a:bodyPr/>
          <a:lstStyle/>
          <a:p>
            <a:fld id="{BC8D7E44-7D4F-4942-A8C9-2DF6BF8399E8}" type="slidenum">
              <a:rPr lang="en-US" smtClean="0"/>
              <a:pPr/>
              <a:t>37</a:t>
            </a:fld>
            <a:endParaRPr lang="en-US" dirty="0"/>
          </a:p>
        </p:txBody>
      </p:sp>
      <p:sp>
        <p:nvSpPr>
          <p:cNvPr id="7" name="Oval 24">
            <a:extLst>
              <a:ext uri="{FF2B5EF4-FFF2-40B4-BE49-F238E27FC236}">
                <a16:creationId xmlns:a16="http://schemas.microsoft.com/office/drawing/2014/main" id="{F9D71FC7-B8D8-0F4B-95D3-069F26F3E912}"/>
              </a:ext>
            </a:extLst>
          </p:cNvPr>
          <p:cNvSpPr>
            <a:spLocks noChangeArrowheads="1"/>
          </p:cNvSpPr>
          <p:nvPr/>
        </p:nvSpPr>
        <p:spPr bwMode="auto">
          <a:xfrm>
            <a:off x="2453283" y="1727331"/>
            <a:ext cx="457200" cy="457200"/>
          </a:xfrm>
          <a:prstGeom prst="ellipse">
            <a:avLst/>
          </a:prstGeom>
          <a:solidFill>
            <a:srgbClr val="FFFF00"/>
          </a:solidFill>
          <a:ln w="93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0000" tIns="46800" rIns="90000" bIns="4680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5pPr>
            <a:lvl6pPr marL="2514600" indent="-228600" defTabSz="457200"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6pPr>
            <a:lvl7pPr marL="2971800" indent="-228600" defTabSz="457200"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7pPr>
            <a:lvl8pPr marL="3429000" indent="-228600" defTabSz="457200"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8pPr>
            <a:lvl9pPr marL="3886200" indent="-228600" defTabSz="457200"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9pPr>
          </a:lstStyle>
          <a:p>
            <a:pPr algn="ctr">
              <a:buClrTx/>
              <a:buFontTx/>
              <a:buNone/>
            </a:pPr>
            <a:r>
              <a:rPr lang="en-US" altLang="en-US" dirty="0"/>
              <a:t>8</a:t>
            </a:r>
          </a:p>
        </p:txBody>
      </p:sp>
      <p:sp>
        <p:nvSpPr>
          <p:cNvPr id="8" name="Oval 25">
            <a:extLst>
              <a:ext uri="{FF2B5EF4-FFF2-40B4-BE49-F238E27FC236}">
                <a16:creationId xmlns:a16="http://schemas.microsoft.com/office/drawing/2014/main" id="{93E83E8D-EE06-594F-95AA-75F0AB28DD8E}"/>
              </a:ext>
            </a:extLst>
          </p:cNvPr>
          <p:cNvSpPr>
            <a:spLocks noChangeArrowheads="1"/>
          </p:cNvSpPr>
          <p:nvPr/>
        </p:nvSpPr>
        <p:spPr bwMode="auto">
          <a:xfrm>
            <a:off x="1386483" y="2413131"/>
            <a:ext cx="457200" cy="457200"/>
          </a:xfrm>
          <a:prstGeom prst="ellipse">
            <a:avLst/>
          </a:prstGeom>
          <a:solidFill>
            <a:srgbClr val="FFFF00"/>
          </a:solidFill>
          <a:ln w="93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0000" tIns="46800" rIns="90000" bIns="4680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5pPr>
            <a:lvl6pPr marL="2514600" indent="-228600" defTabSz="457200"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6pPr>
            <a:lvl7pPr marL="2971800" indent="-228600" defTabSz="457200"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7pPr>
            <a:lvl8pPr marL="3429000" indent="-228600" defTabSz="457200"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8pPr>
            <a:lvl9pPr marL="3886200" indent="-228600" defTabSz="457200"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9pPr>
          </a:lstStyle>
          <a:p>
            <a:pPr algn="ctr">
              <a:buClrTx/>
              <a:buFontTx/>
              <a:buNone/>
            </a:pPr>
            <a:r>
              <a:rPr lang="en-US" altLang="en-US" dirty="0"/>
              <a:t>5</a:t>
            </a:r>
          </a:p>
        </p:txBody>
      </p:sp>
      <p:sp>
        <p:nvSpPr>
          <p:cNvPr id="9" name="Oval 26">
            <a:extLst>
              <a:ext uri="{FF2B5EF4-FFF2-40B4-BE49-F238E27FC236}">
                <a16:creationId xmlns:a16="http://schemas.microsoft.com/office/drawing/2014/main" id="{93ED2B03-DFCA-AF49-9DB6-347D16E72CB9}"/>
              </a:ext>
            </a:extLst>
          </p:cNvPr>
          <p:cNvSpPr>
            <a:spLocks noChangeArrowheads="1"/>
          </p:cNvSpPr>
          <p:nvPr/>
        </p:nvSpPr>
        <p:spPr bwMode="auto">
          <a:xfrm>
            <a:off x="3367683" y="2413131"/>
            <a:ext cx="457200" cy="457200"/>
          </a:xfrm>
          <a:prstGeom prst="ellipse">
            <a:avLst/>
          </a:prstGeom>
          <a:solidFill>
            <a:srgbClr val="FFFF00"/>
          </a:solidFill>
          <a:ln w="93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0000" tIns="46800" rIns="90000" bIns="4680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5pPr>
            <a:lvl6pPr marL="2514600" indent="-228600" defTabSz="457200"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6pPr>
            <a:lvl7pPr marL="2971800" indent="-228600" defTabSz="457200"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7pPr>
            <a:lvl8pPr marL="3429000" indent="-228600" defTabSz="457200"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8pPr>
            <a:lvl9pPr marL="3886200" indent="-228600" defTabSz="457200"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9pPr>
          </a:lstStyle>
          <a:p>
            <a:pPr algn="ctr">
              <a:buClrTx/>
              <a:buFontTx/>
              <a:buNone/>
            </a:pPr>
            <a:r>
              <a:rPr lang="en-US" altLang="en-US" dirty="0"/>
              <a:t>10</a:t>
            </a:r>
          </a:p>
        </p:txBody>
      </p:sp>
      <p:sp>
        <p:nvSpPr>
          <p:cNvPr id="10" name="Oval 30">
            <a:extLst>
              <a:ext uri="{FF2B5EF4-FFF2-40B4-BE49-F238E27FC236}">
                <a16:creationId xmlns:a16="http://schemas.microsoft.com/office/drawing/2014/main" id="{A15D7D03-515C-574C-B08A-D914B18C9EAA}"/>
              </a:ext>
            </a:extLst>
          </p:cNvPr>
          <p:cNvSpPr>
            <a:spLocks noChangeArrowheads="1"/>
          </p:cNvSpPr>
          <p:nvPr/>
        </p:nvSpPr>
        <p:spPr bwMode="auto">
          <a:xfrm>
            <a:off x="1996083" y="3175131"/>
            <a:ext cx="457200" cy="457200"/>
          </a:xfrm>
          <a:prstGeom prst="ellipse">
            <a:avLst/>
          </a:prstGeom>
          <a:solidFill>
            <a:srgbClr val="FFFF00"/>
          </a:solidFill>
          <a:ln w="93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0000" tIns="46800" rIns="90000" bIns="4680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5pPr>
            <a:lvl6pPr marL="2514600" indent="-228600" defTabSz="457200"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6pPr>
            <a:lvl7pPr marL="2971800" indent="-228600" defTabSz="457200"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7pPr>
            <a:lvl8pPr marL="3429000" indent="-228600" defTabSz="457200"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8pPr>
            <a:lvl9pPr marL="3886200" indent="-228600" defTabSz="457200"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9pPr>
          </a:lstStyle>
          <a:p>
            <a:pPr algn="ctr">
              <a:buClrTx/>
              <a:buFontTx/>
              <a:buNone/>
            </a:pPr>
            <a:r>
              <a:rPr lang="en-US" altLang="en-US" dirty="0"/>
              <a:t>7</a:t>
            </a:r>
          </a:p>
        </p:txBody>
      </p:sp>
      <p:cxnSp>
        <p:nvCxnSpPr>
          <p:cNvPr id="11" name="AutoShape 31">
            <a:extLst>
              <a:ext uri="{FF2B5EF4-FFF2-40B4-BE49-F238E27FC236}">
                <a16:creationId xmlns:a16="http://schemas.microsoft.com/office/drawing/2014/main" id="{97D29962-E689-F341-9CC1-95E0D797054C}"/>
              </a:ext>
            </a:extLst>
          </p:cNvPr>
          <p:cNvCxnSpPr>
            <a:cxnSpLocks noChangeShapeType="1"/>
          </p:cNvCxnSpPr>
          <p:nvPr/>
        </p:nvCxnSpPr>
        <p:spPr bwMode="auto">
          <a:xfrm flipH="1">
            <a:off x="1777008" y="2117856"/>
            <a:ext cx="742950" cy="363538"/>
          </a:xfrm>
          <a:prstGeom prst="straightConnector1">
            <a:avLst/>
          </a:prstGeom>
          <a:noFill/>
          <a:ln w="936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cxnSp>
      <p:cxnSp>
        <p:nvCxnSpPr>
          <p:cNvPr id="12" name="AutoShape 32">
            <a:extLst>
              <a:ext uri="{FF2B5EF4-FFF2-40B4-BE49-F238E27FC236}">
                <a16:creationId xmlns:a16="http://schemas.microsoft.com/office/drawing/2014/main" id="{62040953-1200-6848-AA99-6C5D6CB9709C}"/>
              </a:ext>
            </a:extLst>
          </p:cNvPr>
          <p:cNvCxnSpPr>
            <a:cxnSpLocks noChangeShapeType="1"/>
          </p:cNvCxnSpPr>
          <p:nvPr/>
        </p:nvCxnSpPr>
        <p:spPr bwMode="auto">
          <a:xfrm>
            <a:off x="2843808" y="2117856"/>
            <a:ext cx="592138" cy="363538"/>
          </a:xfrm>
          <a:prstGeom prst="straightConnector1">
            <a:avLst/>
          </a:prstGeom>
          <a:noFill/>
          <a:ln w="936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cxnSp>
      <p:cxnSp>
        <p:nvCxnSpPr>
          <p:cNvPr id="13" name="AutoShape 34">
            <a:extLst>
              <a:ext uri="{FF2B5EF4-FFF2-40B4-BE49-F238E27FC236}">
                <a16:creationId xmlns:a16="http://schemas.microsoft.com/office/drawing/2014/main" id="{5517A943-792C-1F4E-8FCE-309305D1A266}"/>
              </a:ext>
            </a:extLst>
          </p:cNvPr>
          <p:cNvCxnSpPr>
            <a:cxnSpLocks noChangeShapeType="1"/>
          </p:cNvCxnSpPr>
          <p:nvPr/>
        </p:nvCxnSpPr>
        <p:spPr bwMode="auto">
          <a:xfrm>
            <a:off x="1777008" y="2803656"/>
            <a:ext cx="447675" cy="371475"/>
          </a:xfrm>
          <a:prstGeom prst="straightConnector1">
            <a:avLst/>
          </a:prstGeom>
          <a:noFill/>
          <a:ln w="936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cxnSp>
      <p:sp>
        <p:nvSpPr>
          <p:cNvPr id="14" name="Right Arrow 13">
            <a:extLst>
              <a:ext uri="{FF2B5EF4-FFF2-40B4-BE49-F238E27FC236}">
                <a16:creationId xmlns:a16="http://schemas.microsoft.com/office/drawing/2014/main" id="{780865E3-048F-544F-B113-D6285BD842E1}"/>
              </a:ext>
            </a:extLst>
          </p:cNvPr>
          <p:cNvSpPr/>
          <p:nvPr/>
        </p:nvSpPr>
        <p:spPr>
          <a:xfrm>
            <a:off x="4227873" y="2489075"/>
            <a:ext cx="936104" cy="215494"/>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5" name="TextBox 14">
            <a:extLst>
              <a:ext uri="{FF2B5EF4-FFF2-40B4-BE49-F238E27FC236}">
                <a16:creationId xmlns:a16="http://schemas.microsoft.com/office/drawing/2014/main" id="{570BF08F-8297-EB42-9C80-506BE75F9944}"/>
              </a:ext>
            </a:extLst>
          </p:cNvPr>
          <p:cNvSpPr txBox="1"/>
          <p:nvPr/>
        </p:nvSpPr>
        <p:spPr>
          <a:xfrm>
            <a:off x="4213673" y="2166850"/>
            <a:ext cx="936104" cy="369332"/>
          </a:xfrm>
          <a:prstGeom prst="rect">
            <a:avLst/>
          </a:prstGeom>
          <a:noFill/>
        </p:spPr>
        <p:txBody>
          <a:bodyPr wrap="square" rtlCol="0">
            <a:spAutoFit/>
          </a:bodyPr>
          <a:lstStyle/>
          <a:p>
            <a:r>
              <a:rPr lang="en-US" dirty="0"/>
              <a:t>Del (10) </a:t>
            </a:r>
          </a:p>
        </p:txBody>
      </p:sp>
      <p:sp>
        <p:nvSpPr>
          <p:cNvPr id="16" name="Oval 24">
            <a:extLst>
              <a:ext uri="{FF2B5EF4-FFF2-40B4-BE49-F238E27FC236}">
                <a16:creationId xmlns:a16="http://schemas.microsoft.com/office/drawing/2014/main" id="{47221A77-9599-4A4E-8FD7-56234D299F07}"/>
              </a:ext>
            </a:extLst>
          </p:cNvPr>
          <p:cNvSpPr>
            <a:spLocks noChangeArrowheads="1"/>
          </p:cNvSpPr>
          <p:nvPr/>
        </p:nvSpPr>
        <p:spPr bwMode="auto">
          <a:xfrm>
            <a:off x="6647471" y="1659068"/>
            <a:ext cx="457200" cy="457200"/>
          </a:xfrm>
          <a:prstGeom prst="ellipse">
            <a:avLst/>
          </a:prstGeom>
          <a:solidFill>
            <a:srgbClr val="FFFF00"/>
          </a:solidFill>
          <a:ln w="93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0000" tIns="46800" rIns="90000" bIns="4680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5pPr>
            <a:lvl6pPr marL="2514600" indent="-228600" defTabSz="457200"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6pPr>
            <a:lvl7pPr marL="2971800" indent="-228600" defTabSz="457200"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7pPr>
            <a:lvl8pPr marL="3429000" indent="-228600" defTabSz="457200"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8pPr>
            <a:lvl9pPr marL="3886200" indent="-228600" defTabSz="457200"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9pPr>
          </a:lstStyle>
          <a:p>
            <a:pPr algn="ctr">
              <a:buClrTx/>
              <a:buFontTx/>
              <a:buNone/>
            </a:pPr>
            <a:r>
              <a:rPr lang="en-US" altLang="en-US" dirty="0"/>
              <a:t>8</a:t>
            </a:r>
          </a:p>
        </p:txBody>
      </p:sp>
      <p:sp>
        <p:nvSpPr>
          <p:cNvPr id="17" name="Oval 25">
            <a:extLst>
              <a:ext uri="{FF2B5EF4-FFF2-40B4-BE49-F238E27FC236}">
                <a16:creationId xmlns:a16="http://schemas.microsoft.com/office/drawing/2014/main" id="{AEAB4FC5-EA36-1A49-8443-DB8D66ABD65B}"/>
              </a:ext>
            </a:extLst>
          </p:cNvPr>
          <p:cNvSpPr>
            <a:spLocks noChangeArrowheads="1"/>
          </p:cNvSpPr>
          <p:nvPr/>
        </p:nvSpPr>
        <p:spPr bwMode="auto">
          <a:xfrm>
            <a:off x="5580671" y="2344868"/>
            <a:ext cx="457200" cy="457200"/>
          </a:xfrm>
          <a:prstGeom prst="ellipse">
            <a:avLst/>
          </a:prstGeom>
          <a:solidFill>
            <a:srgbClr val="FFFF00"/>
          </a:solidFill>
          <a:ln w="93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0000" tIns="46800" rIns="90000" bIns="4680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5pPr>
            <a:lvl6pPr marL="2514600" indent="-228600" defTabSz="457200"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6pPr>
            <a:lvl7pPr marL="2971800" indent="-228600" defTabSz="457200"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7pPr>
            <a:lvl8pPr marL="3429000" indent="-228600" defTabSz="457200"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8pPr>
            <a:lvl9pPr marL="3886200" indent="-228600" defTabSz="457200"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9pPr>
          </a:lstStyle>
          <a:p>
            <a:pPr algn="ctr">
              <a:buClrTx/>
              <a:buFontTx/>
              <a:buNone/>
            </a:pPr>
            <a:r>
              <a:rPr lang="en-US" altLang="en-US" dirty="0"/>
              <a:t>5</a:t>
            </a:r>
          </a:p>
        </p:txBody>
      </p:sp>
      <p:sp>
        <p:nvSpPr>
          <p:cNvPr id="18" name="Oval 30">
            <a:extLst>
              <a:ext uri="{FF2B5EF4-FFF2-40B4-BE49-F238E27FC236}">
                <a16:creationId xmlns:a16="http://schemas.microsoft.com/office/drawing/2014/main" id="{96247EC0-8F57-0D4C-9159-6F832C7389C3}"/>
              </a:ext>
            </a:extLst>
          </p:cNvPr>
          <p:cNvSpPr>
            <a:spLocks noChangeArrowheads="1"/>
          </p:cNvSpPr>
          <p:nvPr/>
        </p:nvSpPr>
        <p:spPr bwMode="auto">
          <a:xfrm>
            <a:off x="6190271" y="3106868"/>
            <a:ext cx="457200" cy="457200"/>
          </a:xfrm>
          <a:prstGeom prst="ellipse">
            <a:avLst/>
          </a:prstGeom>
          <a:solidFill>
            <a:srgbClr val="FFFF00"/>
          </a:solidFill>
          <a:ln w="93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0000" tIns="46800" rIns="90000" bIns="4680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5pPr>
            <a:lvl6pPr marL="2514600" indent="-228600" defTabSz="457200"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6pPr>
            <a:lvl7pPr marL="2971800" indent="-228600" defTabSz="457200"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7pPr>
            <a:lvl8pPr marL="3429000" indent="-228600" defTabSz="457200"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8pPr>
            <a:lvl9pPr marL="3886200" indent="-228600" defTabSz="457200"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9pPr>
          </a:lstStyle>
          <a:p>
            <a:pPr algn="ctr">
              <a:buClrTx/>
              <a:buFontTx/>
              <a:buNone/>
            </a:pPr>
            <a:r>
              <a:rPr lang="en-US" altLang="en-US" dirty="0"/>
              <a:t>7</a:t>
            </a:r>
          </a:p>
        </p:txBody>
      </p:sp>
      <p:cxnSp>
        <p:nvCxnSpPr>
          <p:cNvPr id="19" name="AutoShape 31">
            <a:extLst>
              <a:ext uri="{FF2B5EF4-FFF2-40B4-BE49-F238E27FC236}">
                <a16:creationId xmlns:a16="http://schemas.microsoft.com/office/drawing/2014/main" id="{E1600995-7CA4-5E41-A379-0FED3EF7F07B}"/>
              </a:ext>
            </a:extLst>
          </p:cNvPr>
          <p:cNvCxnSpPr>
            <a:cxnSpLocks noChangeShapeType="1"/>
          </p:cNvCxnSpPr>
          <p:nvPr/>
        </p:nvCxnSpPr>
        <p:spPr bwMode="auto">
          <a:xfrm flipH="1">
            <a:off x="5971196" y="2049593"/>
            <a:ext cx="742950" cy="363538"/>
          </a:xfrm>
          <a:prstGeom prst="straightConnector1">
            <a:avLst/>
          </a:prstGeom>
          <a:noFill/>
          <a:ln w="936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cxnSp>
      <p:cxnSp>
        <p:nvCxnSpPr>
          <p:cNvPr id="20" name="AutoShape 34">
            <a:extLst>
              <a:ext uri="{FF2B5EF4-FFF2-40B4-BE49-F238E27FC236}">
                <a16:creationId xmlns:a16="http://schemas.microsoft.com/office/drawing/2014/main" id="{5464B6CE-85AC-6242-BF52-1ACE53673C8E}"/>
              </a:ext>
            </a:extLst>
          </p:cNvPr>
          <p:cNvCxnSpPr>
            <a:cxnSpLocks noChangeShapeType="1"/>
          </p:cNvCxnSpPr>
          <p:nvPr/>
        </p:nvCxnSpPr>
        <p:spPr bwMode="auto">
          <a:xfrm>
            <a:off x="5971196" y="2735393"/>
            <a:ext cx="447675" cy="371475"/>
          </a:xfrm>
          <a:prstGeom prst="straightConnector1">
            <a:avLst/>
          </a:prstGeom>
          <a:noFill/>
          <a:ln w="936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cxnSp>
      <p:sp>
        <p:nvSpPr>
          <p:cNvPr id="21" name="TextBox 20">
            <a:extLst>
              <a:ext uri="{FF2B5EF4-FFF2-40B4-BE49-F238E27FC236}">
                <a16:creationId xmlns:a16="http://schemas.microsoft.com/office/drawing/2014/main" id="{1C7A04AA-17EA-7A48-9D3C-D6ABEBBE4383}"/>
              </a:ext>
            </a:extLst>
          </p:cNvPr>
          <p:cNvSpPr txBox="1"/>
          <p:nvPr/>
        </p:nvSpPr>
        <p:spPr>
          <a:xfrm>
            <a:off x="700683" y="3910961"/>
            <a:ext cx="7128792" cy="646331"/>
          </a:xfrm>
          <a:prstGeom prst="rect">
            <a:avLst/>
          </a:prstGeom>
          <a:noFill/>
        </p:spPr>
        <p:txBody>
          <a:bodyPr wrap="square" rtlCol="0">
            <a:spAutoFit/>
          </a:bodyPr>
          <a:lstStyle/>
          <a:p>
            <a:r>
              <a:rPr lang="en-US" dirty="0"/>
              <a:t>Since it R(-1) type apply left Rotation on left child of node A and Then right rotation on node A</a:t>
            </a:r>
          </a:p>
        </p:txBody>
      </p:sp>
      <p:sp>
        <p:nvSpPr>
          <p:cNvPr id="22" name="TextBox 21">
            <a:extLst>
              <a:ext uri="{FF2B5EF4-FFF2-40B4-BE49-F238E27FC236}">
                <a16:creationId xmlns:a16="http://schemas.microsoft.com/office/drawing/2014/main" id="{71933E92-66B9-AB45-B8ED-602FCA9A5C82}"/>
              </a:ext>
            </a:extLst>
          </p:cNvPr>
          <p:cNvSpPr txBox="1"/>
          <p:nvPr/>
        </p:nvSpPr>
        <p:spPr>
          <a:xfrm>
            <a:off x="7217842" y="1691155"/>
            <a:ext cx="317723" cy="369332"/>
          </a:xfrm>
          <a:prstGeom prst="rect">
            <a:avLst/>
          </a:prstGeom>
          <a:noFill/>
        </p:spPr>
        <p:txBody>
          <a:bodyPr wrap="square" rtlCol="0">
            <a:spAutoFit/>
          </a:bodyPr>
          <a:lstStyle/>
          <a:p>
            <a:r>
              <a:rPr lang="en-US"/>
              <a:t>A</a:t>
            </a:r>
          </a:p>
        </p:txBody>
      </p:sp>
      <p:sp>
        <p:nvSpPr>
          <p:cNvPr id="23" name="Oval 24">
            <a:extLst>
              <a:ext uri="{FF2B5EF4-FFF2-40B4-BE49-F238E27FC236}">
                <a16:creationId xmlns:a16="http://schemas.microsoft.com/office/drawing/2014/main" id="{DB8AB661-827E-1E44-A530-32915E47700F}"/>
              </a:ext>
            </a:extLst>
          </p:cNvPr>
          <p:cNvSpPr>
            <a:spLocks noChangeArrowheads="1"/>
          </p:cNvSpPr>
          <p:nvPr/>
        </p:nvSpPr>
        <p:spPr bwMode="auto">
          <a:xfrm>
            <a:off x="2504392" y="4539059"/>
            <a:ext cx="457200" cy="457200"/>
          </a:xfrm>
          <a:prstGeom prst="ellipse">
            <a:avLst/>
          </a:prstGeom>
          <a:solidFill>
            <a:srgbClr val="FFFF00"/>
          </a:solidFill>
          <a:ln w="93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0000" tIns="46800" rIns="90000" bIns="4680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5pPr>
            <a:lvl6pPr marL="2514600" indent="-228600" defTabSz="457200"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6pPr>
            <a:lvl7pPr marL="2971800" indent="-228600" defTabSz="457200"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7pPr>
            <a:lvl8pPr marL="3429000" indent="-228600" defTabSz="457200"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8pPr>
            <a:lvl9pPr marL="3886200" indent="-228600" defTabSz="457200"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9pPr>
          </a:lstStyle>
          <a:p>
            <a:pPr algn="ctr">
              <a:buClrTx/>
              <a:buFontTx/>
              <a:buNone/>
            </a:pPr>
            <a:r>
              <a:rPr lang="en-US" altLang="en-US" dirty="0"/>
              <a:t>8</a:t>
            </a:r>
          </a:p>
        </p:txBody>
      </p:sp>
      <p:sp>
        <p:nvSpPr>
          <p:cNvPr id="24" name="Oval 25">
            <a:extLst>
              <a:ext uri="{FF2B5EF4-FFF2-40B4-BE49-F238E27FC236}">
                <a16:creationId xmlns:a16="http://schemas.microsoft.com/office/drawing/2014/main" id="{F15DB25A-E196-6044-839D-13856125AA97}"/>
              </a:ext>
            </a:extLst>
          </p:cNvPr>
          <p:cNvSpPr>
            <a:spLocks noChangeArrowheads="1"/>
          </p:cNvSpPr>
          <p:nvPr/>
        </p:nvSpPr>
        <p:spPr bwMode="auto">
          <a:xfrm>
            <a:off x="1437592" y="5224859"/>
            <a:ext cx="457200" cy="457200"/>
          </a:xfrm>
          <a:prstGeom prst="ellipse">
            <a:avLst/>
          </a:prstGeom>
          <a:solidFill>
            <a:srgbClr val="FFFF00"/>
          </a:solidFill>
          <a:ln w="93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0000" tIns="46800" rIns="90000" bIns="4680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5pPr>
            <a:lvl6pPr marL="2514600" indent="-228600" defTabSz="457200"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6pPr>
            <a:lvl7pPr marL="2971800" indent="-228600" defTabSz="457200"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7pPr>
            <a:lvl8pPr marL="3429000" indent="-228600" defTabSz="457200"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8pPr>
            <a:lvl9pPr marL="3886200" indent="-228600" defTabSz="457200"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9pPr>
          </a:lstStyle>
          <a:p>
            <a:pPr algn="ctr">
              <a:buClrTx/>
              <a:buFontTx/>
              <a:buNone/>
            </a:pPr>
            <a:r>
              <a:rPr lang="en-US" altLang="en-US" dirty="0"/>
              <a:t>7</a:t>
            </a:r>
          </a:p>
        </p:txBody>
      </p:sp>
      <p:sp>
        <p:nvSpPr>
          <p:cNvPr id="25" name="Oval 29">
            <a:extLst>
              <a:ext uri="{FF2B5EF4-FFF2-40B4-BE49-F238E27FC236}">
                <a16:creationId xmlns:a16="http://schemas.microsoft.com/office/drawing/2014/main" id="{2333CAE5-3133-3C42-AB2B-ECAB2E3E127E}"/>
              </a:ext>
            </a:extLst>
          </p:cNvPr>
          <p:cNvSpPr>
            <a:spLocks noChangeArrowheads="1"/>
          </p:cNvSpPr>
          <p:nvPr/>
        </p:nvSpPr>
        <p:spPr bwMode="auto">
          <a:xfrm>
            <a:off x="751792" y="5986859"/>
            <a:ext cx="457200" cy="457200"/>
          </a:xfrm>
          <a:prstGeom prst="ellipse">
            <a:avLst/>
          </a:prstGeom>
          <a:solidFill>
            <a:srgbClr val="FFFF00"/>
          </a:solidFill>
          <a:ln w="93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0000" tIns="46800" rIns="90000" bIns="4680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5pPr>
            <a:lvl6pPr marL="2514600" indent="-228600" defTabSz="457200"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6pPr>
            <a:lvl7pPr marL="2971800" indent="-228600" defTabSz="457200"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7pPr>
            <a:lvl8pPr marL="3429000" indent="-228600" defTabSz="457200"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8pPr>
            <a:lvl9pPr marL="3886200" indent="-228600" defTabSz="457200"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9pPr>
          </a:lstStyle>
          <a:p>
            <a:pPr algn="ctr">
              <a:buClrTx/>
              <a:buFontTx/>
              <a:buNone/>
            </a:pPr>
            <a:r>
              <a:rPr lang="en-US" altLang="en-US" dirty="0"/>
              <a:t>5</a:t>
            </a:r>
          </a:p>
        </p:txBody>
      </p:sp>
      <p:cxnSp>
        <p:nvCxnSpPr>
          <p:cNvPr id="26" name="AutoShape 31">
            <a:extLst>
              <a:ext uri="{FF2B5EF4-FFF2-40B4-BE49-F238E27FC236}">
                <a16:creationId xmlns:a16="http://schemas.microsoft.com/office/drawing/2014/main" id="{910846B5-21A9-D146-A507-9B065F66F692}"/>
              </a:ext>
            </a:extLst>
          </p:cNvPr>
          <p:cNvCxnSpPr>
            <a:cxnSpLocks noChangeShapeType="1"/>
          </p:cNvCxnSpPr>
          <p:nvPr/>
        </p:nvCxnSpPr>
        <p:spPr bwMode="auto">
          <a:xfrm flipH="1">
            <a:off x="1828117" y="4929584"/>
            <a:ext cx="742950" cy="363538"/>
          </a:xfrm>
          <a:prstGeom prst="straightConnector1">
            <a:avLst/>
          </a:prstGeom>
          <a:noFill/>
          <a:ln w="936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cxnSp>
      <p:cxnSp>
        <p:nvCxnSpPr>
          <p:cNvPr id="27" name="AutoShape 33">
            <a:extLst>
              <a:ext uri="{FF2B5EF4-FFF2-40B4-BE49-F238E27FC236}">
                <a16:creationId xmlns:a16="http://schemas.microsoft.com/office/drawing/2014/main" id="{45885A40-5EBF-F743-9A04-B8265C31D082}"/>
              </a:ext>
            </a:extLst>
          </p:cNvPr>
          <p:cNvCxnSpPr>
            <a:cxnSpLocks noChangeShapeType="1"/>
          </p:cNvCxnSpPr>
          <p:nvPr/>
        </p:nvCxnSpPr>
        <p:spPr bwMode="auto">
          <a:xfrm flipH="1">
            <a:off x="980392" y="5615384"/>
            <a:ext cx="523875" cy="371475"/>
          </a:xfrm>
          <a:prstGeom prst="straightConnector1">
            <a:avLst/>
          </a:prstGeom>
          <a:noFill/>
          <a:ln w="936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cxnSp>
      <p:sp>
        <p:nvSpPr>
          <p:cNvPr id="28" name="Right Arrow 27">
            <a:extLst>
              <a:ext uri="{FF2B5EF4-FFF2-40B4-BE49-F238E27FC236}">
                <a16:creationId xmlns:a16="http://schemas.microsoft.com/office/drawing/2014/main" id="{73867EB9-B0BD-844C-82C5-12C84A88C1DB}"/>
              </a:ext>
            </a:extLst>
          </p:cNvPr>
          <p:cNvSpPr/>
          <p:nvPr/>
        </p:nvSpPr>
        <p:spPr>
          <a:xfrm>
            <a:off x="2982094" y="5430681"/>
            <a:ext cx="936104" cy="215494"/>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9" name="TextBox 28">
            <a:extLst>
              <a:ext uri="{FF2B5EF4-FFF2-40B4-BE49-F238E27FC236}">
                <a16:creationId xmlns:a16="http://schemas.microsoft.com/office/drawing/2014/main" id="{0B744688-0088-C841-AE48-C0B259F66CB0}"/>
              </a:ext>
            </a:extLst>
          </p:cNvPr>
          <p:cNvSpPr txBox="1"/>
          <p:nvPr/>
        </p:nvSpPr>
        <p:spPr>
          <a:xfrm>
            <a:off x="2967894" y="5108456"/>
            <a:ext cx="936104" cy="369332"/>
          </a:xfrm>
          <a:prstGeom prst="rect">
            <a:avLst/>
          </a:prstGeom>
          <a:noFill/>
        </p:spPr>
        <p:txBody>
          <a:bodyPr wrap="square" rtlCol="0">
            <a:spAutoFit/>
          </a:bodyPr>
          <a:lstStyle/>
          <a:p>
            <a:r>
              <a:rPr lang="en-US" dirty="0"/>
              <a:t>RR on A </a:t>
            </a:r>
          </a:p>
        </p:txBody>
      </p:sp>
      <p:sp>
        <p:nvSpPr>
          <p:cNvPr id="30" name="TextBox 29">
            <a:extLst>
              <a:ext uri="{FF2B5EF4-FFF2-40B4-BE49-F238E27FC236}">
                <a16:creationId xmlns:a16="http://schemas.microsoft.com/office/drawing/2014/main" id="{B3F8607E-294B-0142-A811-B67E6C6DD60A}"/>
              </a:ext>
            </a:extLst>
          </p:cNvPr>
          <p:cNvSpPr txBox="1"/>
          <p:nvPr/>
        </p:nvSpPr>
        <p:spPr>
          <a:xfrm>
            <a:off x="2929619" y="4624654"/>
            <a:ext cx="317723" cy="369332"/>
          </a:xfrm>
          <a:prstGeom prst="rect">
            <a:avLst/>
          </a:prstGeom>
          <a:noFill/>
        </p:spPr>
        <p:txBody>
          <a:bodyPr wrap="square" rtlCol="0">
            <a:spAutoFit/>
          </a:bodyPr>
          <a:lstStyle/>
          <a:p>
            <a:r>
              <a:rPr lang="en-US"/>
              <a:t>A</a:t>
            </a:r>
          </a:p>
        </p:txBody>
      </p:sp>
      <p:sp>
        <p:nvSpPr>
          <p:cNvPr id="31" name="Oval 24">
            <a:extLst>
              <a:ext uri="{FF2B5EF4-FFF2-40B4-BE49-F238E27FC236}">
                <a16:creationId xmlns:a16="http://schemas.microsoft.com/office/drawing/2014/main" id="{989AFAFB-2971-B640-83FE-2D89F093657A}"/>
              </a:ext>
            </a:extLst>
          </p:cNvPr>
          <p:cNvSpPr>
            <a:spLocks noChangeArrowheads="1"/>
          </p:cNvSpPr>
          <p:nvPr/>
        </p:nvSpPr>
        <p:spPr bwMode="auto">
          <a:xfrm>
            <a:off x="5681775" y="4786467"/>
            <a:ext cx="457200" cy="457200"/>
          </a:xfrm>
          <a:prstGeom prst="ellipse">
            <a:avLst/>
          </a:prstGeom>
          <a:solidFill>
            <a:srgbClr val="FFFF00"/>
          </a:solidFill>
          <a:ln w="93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0000" tIns="46800" rIns="90000" bIns="4680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5pPr>
            <a:lvl6pPr marL="2514600" indent="-228600" defTabSz="457200"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6pPr>
            <a:lvl7pPr marL="2971800" indent="-228600" defTabSz="457200"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7pPr>
            <a:lvl8pPr marL="3429000" indent="-228600" defTabSz="457200"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8pPr>
            <a:lvl9pPr marL="3886200" indent="-228600" defTabSz="457200"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9pPr>
          </a:lstStyle>
          <a:p>
            <a:pPr algn="ctr">
              <a:buClrTx/>
              <a:buFontTx/>
              <a:buNone/>
            </a:pPr>
            <a:r>
              <a:rPr lang="en-US" altLang="en-US" dirty="0"/>
              <a:t>7</a:t>
            </a:r>
          </a:p>
        </p:txBody>
      </p:sp>
      <p:sp>
        <p:nvSpPr>
          <p:cNvPr id="32" name="Oval 25">
            <a:extLst>
              <a:ext uri="{FF2B5EF4-FFF2-40B4-BE49-F238E27FC236}">
                <a16:creationId xmlns:a16="http://schemas.microsoft.com/office/drawing/2014/main" id="{0255CDF6-3D52-D84E-ACD9-4CD1D774B378}"/>
              </a:ext>
            </a:extLst>
          </p:cNvPr>
          <p:cNvSpPr>
            <a:spLocks noChangeArrowheads="1"/>
          </p:cNvSpPr>
          <p:nvPr/>
        </p:nvSpPr>
        <p:spPr bwMode="auto">
          <a:xfrm>
            <a:off x="4614975" y="5472267"/>
            <a:ext cx="457200" cy="457200"/>
          </a:xfrm>
          <a:prstGeom prst="ellipse">
            <a:avLst/>
          </a:prstGeom>
          <a:solidFill>
            <a:srgbClr val="FFFF00"/>
          </a:solidFill>
          <a:ln w="93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0000" tIns="46800" rIns="90000" bIns="4680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5pPr>
            <a:lvl6pPr marL="2514600" indent="-228600" defTabSz="457200"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6pPr>
            <a:lvl7pPr marL="2971800" indent="-228600" defTabSz="457200"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7pPr>
            <a:lvl8pPr marL="3429000" indent="-228600" defTabSz="457200"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8pPr>
            <a:lvl9pPr marL="3886200" indent="-228600" defTabSz="457200"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9pPr>
          </a:lstStyle>
          <a:p>
            <a:pPr algn="ctr">
              <a:buClrTx/>
              <a:buFontTx/>
              <a:buNone/>
            </a:pPr>
            <a:r>
              <a:rPr lang="en-US" altLang="en-US" dirty="0"/>
              <a:t>5</a:t>
            </a:r>
          </a:p>
        </p:txBody>
      </p:sp>
      <p:sp>
        <p:nvSpPr>
          <p:cNvPr id="33" name="Oval 26">
            <a:extLst>
              <a:ext uri="{FF2B5EF4-FFF2-40B4-BE49-F238E27FC236}">
                <a16:creationId xmlns:a16="http://schemas.microsoft.com/office/drawing/2014/main" id="{F81ECF51-8EB3-B543-A22C-BEA636FEA9CD}"/>
              </a:ext>
            </a:extLst>
          </p:cNvPr>
          <p:cNvSpPr>
            <a:spLocks noChangeArrowheads="1"/>
          </p:cNvSpPr>
          <p:nvPr/>
        </p:nvSpPr>
        <p:spPr bwMode="auto">
          <a:xfrm>
            <a:off x="6596175" y="5472267"/>
            <a:ext cx="457200" cy="457200"/>
          </a:xfrm>
          <a:prstGeom prst="ellipse">
            <a:avLst/>
          </a:prstGeom>
          <a:solidFill>
            <a:srgbClr val="FFFF00"/>
          </a:solidFill>
          <a:ln w="93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0000" tIns="46800" rIns="90000" bIns="4680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5pPr>
            <a:lvl6pPr marL="2514600" indent="-228600" defTabSz="457200"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6pPr>
            <a:lvl7pPr marL="2971800" indent="-228600" defTabSz="457200"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7pPr>
            <a:lvl8pPr marL="3429000" indent="-228600" defTabSz="457200"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8pPr>
            <a:lvl9pPr marL="3886200" indent="-228600" defTabSz="457200"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9pPr>
          </a:lstStyle>
          <a:p>
            <a:pPr algn="ctr">
              <a:buClrTx/>
              <a:buFontTx/>
              <a:buNone/>
            </a:pPr>
            <a:r>
              <a:rPr lang="en-US" altLang="en-US" dirty="0"/>
              <a:t>8</a:t>
            </a:r>
          </a:p>
        </p:txBody>
      </p:sp>
      <p:cxnSp>
        <p:nvCxnSpPr>
          <p:cNvPr id="34" name="AutoShape 31">
            <a:extLst>
              <a:ext uri="{FF2B5EF4-FFF2-40B4-BE49-F238E27FC236}">
                <a16:creationId xmlns:a16="http://schemas.microsoft.com/office/drawing/2014/main" id="{27926D84-F20B-AF47-B73F-5E25B57E3CA9}"/>
              </a:ext>
            </a:extLst>
          </p:cNvPr>
          <p:cNvCxnSpPr>
            <a:cxnSpLocks noChangeShapeType="1"/>
          </p:cNvCxnSpPr>
          <p:nvPr/>
        </p:nvCxnSpPr>
        <p:spPr bwMode="auto">
          <a:xfrm flipH="1">
            <a:off x="5005500" y="5176992"/>
            <a:ext cx="742950" cy="363538"/>
          </a:xfrm>
          <a:prstGeom prst="straightConnector1">
            <a:avLst/>
          </a:prstGeom>
          <a:noFill/>
          <a:ln w="936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cxnSp>
      <p:cxnSp>
        <p:nvCxnSpPr>
          <p:cNvPr id="35" name="AutoShape 32">
            <a:extLst>
              <a:ext uri="{FF2B5EF4-FFF2-40B4-BE49-F238E27FC236}">
                <a16:creationId xmlns:a16="http://schemas.microsoft.com/office/drawing/2014/main" id="{4002552E-6A62-384F-9EC6-652AE011B133}"/>
              </a:ext>
            </a:extLst>
          </p:cNvPr>
          <p:cNvCxnSpPr>
            <a:cxnSpLocks noChangeShapeType="1"/>
          </p:cNvCxnSpPr>
          <p:nvPr/>
        </p:nvCxnSpPr>
        <p:spPr bwMode="auto">
          <a:xfrm>
            <a:off x="6072300" y="5176992"/>
            <a:ext cx="592138" cy="363538"/>
          </a:xfrm>
          <a:prstGeom prst="straightConnector1">
            <a:avLst/>
          </a:prstGeom>
          <a:noFill/>
          <a:ln w="936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cxnSp>
    </p:spTree>
    <p:extLst>
      <p:ext uri="{BB962C8B-B14F-4D97-AF65-F5344CB8AC3E}">
        <p14:creationId xmlns:p14="http://schemas.microsoft.com/office/powerpoint/2010/main" val="1720266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ppt_x"/>
                                          </p:val>
                                        </p:tav>
                                        <p:tav tm="100000">
                                          <p:val>
                                            <p:strVal val="#ppt_x"/>
                                          </p:val>
                                        </p:tav>
                                      </p:tavLst>
                                    </p:anim>
                                    <p:anim calcmode="lin" valueType="num">
                                      <p:cBhvr additive="base">
                                        <p:cTn id="12" dur="500" fill="hold"/>
                                        <p:tgtEl>
                                          <p:spTgt spid="12"/>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500" fill="hold"/>
                                        <p:tgtEl>
                                          <p:spTgt spid="11"/>
                                        </p:tgtEl>
                                        <p:attrNameLst>
                                          <p:attrName>ppt_x</p:attrName>
                                        </p:attrNameLst>
                                      </p:cBhvr>
                                      <p:tavLst>
                                        <p:tav tm="0">
                                          <p:val>
                                            <p:strVal val="#ppt_x"/>
                                          </p:val>
                                        </p:tav>
                                        <p:tav tm="100000">
                                          <p:val>
                                            <p:strVal val="#ppt_x"/>
                                          </p:val>
                                        </p:tav>
                                      </p:tavLst>
                                    </p:anim>
                                    <p:anim calcmode="lin" valueType="num">
                                      <p:cBhvr additive="base">
                                        <p:cTn id="16" dur="500" fill="hold"/>
                                        <p:tgtEl>
                                          <p:spTgt spid="11"/>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anim calcmode="lin" valueType="num">
                                      <p:cBhvr additive="base">
                                        <p:cTn id="23" dur="500" fill="hold"/>
                                        <p:tgtEl>
                                          <p:spTgt spid="13"/>
                                        </p:tgtEl>
                                        <p:attrNameLst>
                                          <p:attrName>ppt_x</p:attrName>
                                        </p:attrNameLst>
                                      </p:cBhvr>
                                      <p:tavLst>
                                        <p:tav tm="0">
                                          <p:val>
                                            <p:strVal val="#ppt_x"/>
                                          </p:val>
                                        </p:tav>
                                        <p:tav tm="100000">
                                          <p:val>
                                            <p:strVal val="#ppt_x"/>
                                          </p:val>
                                        </p:tav>
                                      </p:tavLst>
                                    </p:anim>
                                    <p:anim calcmode="lin" valueType="num">
                                      <p:cBhvr additive="base">
                                        <p:cTn id="24" dur="500" fill="hold"/>
                                        <p:tgtEl>
                                          <p:spTgt spid="13"/>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cBhvr additive="base">
                                        <p:cTn id="27" dur="500" fill="hold"/>
                                        <p:tgtEl>
                                          <p:spTgt spid="10"/>
                                        </p:tgtEl>
                                        <p:attrNameLst>
                                          <p:attrName>ppt_x</p:attrName>
                                        </p:attrNameLst>
                                      </p:cBhvr>
                                      <p:tavLst>
                                        <p:tav tm="0">
                                          <p:val>
                                            <p:strVal val="#ppt_x"/>
                                          </p:val>
                                        </p:tav>
                                        <p:tav tm="100000">
                                          <p:val>
                                            <p:strVal val="#ppt_x"/>
                                          </p:val>
                                        </p:tav>
                                      </p:tavLst>
                                    </p:anim>
                                    <p:anim calcmode="lin" valueType="num">
                                      <p:cBhvr additive="base">
                                        <p:cTn id="28" dur="500" fill="hold"/>
                                        <p:tgtEl>
                                          <p:spTgt spid="10"/>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additive="base">
                                        <p:cTn id="31" dur="500" fill="hold"/>
                                        <p:tgtEl>
                                          <p:spTgt spid="9"/>
                                        </p:tgtEl>
                                        <p:attrNameLst>
                                          <p:attrName>ppt_x</p:attrName>
                                        </p:attrNameLst>
                                      </p:cBhvr>
                                      <p:tavLst>
                                        <p:tav tm="0">
                                          <p:val>
                                            <p:strVal val="#ppt_x"/>
                                          </p:val>
                                        </p:tav>
                                        <p:tav tm="100000">
                                          <p:val>
                                            <p:strVal val="#ppt_x"/>
                                          </p:val>
                                        </p:tav>
                                      </p:tavLst>
                                    </p:anim>
                                    <p:anim calcmode="lin" valueType="num">
                                      <p:cBhvr additive="base">
                                        <p:cTn id="3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5"/>
                                        </p:tgtEl>
                                        <p:attrNameLst>
                                          <p:attrName>style.visibility</p:attrName>
                                        </p:attrNameLst>
                                      </p:cBhvr>
                                      <p:to>
                                        <p:strVal val="visible"/>
                                      </p:to>
                                    </p:set>
                                    <p:anim calcmode="lin" valueType="num">
                                      <p:cBhvr additive="base">
                                        <p:cTn id="37" dur="500" fill="hold"/>
                                        <p:tgtEl>
                                          <p:spTgt spid="15"/>
                                        </p:tgtEl>
                                        <p:attrNameLst>
                                          <p:attrName>ppt_x</p:attrName>
                                        </p:attrNameLst>
                                      </p:cBhvr>
                                      <p:tavLst>
                                        <p:tav tm="0">
                                          <p:val>
                                            <p:strVal val="#ppt_x"/>
                                          </p:val>
                                        </p:tav>
                                        <p:tav tm="100000">
                                          <p:val>
                                            <p:strVal val="#ppt_x"/>
                                          </p:val>
                                        </p:tav>
                                      </p:tavLst>
                                    </p:anim>
                                    <p:anim calcmode="lin" valueType="num">
                                      <p:cBhvr additive="base">
                                        <p:cTn id="38" dur="500" fill="hold"/>
                                        <p:tgtEl>
                                          <p:spTgt spid="15"/>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14"/>
                                        </p:tgtEl>
                                        <p:attrNameLst>
                                          <p:attrName>style.visibility</p:attrName>
                                        </p:attrNameLst>
                                      </p:cBhvr>
                                      <p:to>
                                        <p:strVal val="visible"/>
                                      </p:to>
                                    </p:set>
                                    <p:anim calcmode="lin" valueType="num">
                                      <p:cBhvr additive="base">
                                        <p:cTn id="41" dur="500" fill="hold"/>
                                        <p:tgtEl>
                                          <p:spTgt spid="14"/>
                                        </p:tgtEl>
                                        <p:attrNameLst>
                                          <p:attrName>ppt_x</p:attrName>
                                        </p:attrNameLst>
                                      </p:cBhvr>
                                      <p:tavLst>
                                        <p:tav tm="0">
                                          <p:val>
                                            <p:strVal val="#ppt_x"/>
                                          </p:val>
                                        </p:tav>
                                        <p:tav tm="100000">
                                          <p:val>
                                            <p:strVal val="#ppt_x"/>
                                          </p:val>
                                        </p:tav>
                                      </p:tavLst>
                                    </p:anim>
                                    <p:anim calcmode="lin" valueType="num">
                                      <p:cBhvr additive="base">
                                        <p:cTn id="4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17"/>
                                        </p:tgtEl>
                                        <p:attrNameLst>
                                          <p:attrName>style.visibility</p:attrName>
                                        </p:attrNameLst>
                                      </p:cBhvr>
                                      <p:to>
                                        <p:strVal val="visible"/>
                                      </p:to>
                                    </p:set>
                                    <p:anim calcmode="lin" valueType="num">
                                      <p:cBhvr additive="base">
                                        <p:cTn id="47" dur="500" fill="hold"/>
                                        <p:tgtEl>
                                          <p:spTgt spid="17"/>
                                        </p:tgtEl>
                                        <p:attrNameLst>
                                          <p:attrName>ppt_x</p:attrName>
                                        </p:attrNameLst>
                                      </p:cBhvr>
                                      <p:tavLst>
                                        <p:tav tm="0">
                                          <p:val>
                                            <p:strVal val="#ppt_x"/>
                                          </p:val>
                                        </p:tav>
                                        <p:tav tm="100000">
                                          <p:val>
                                            <p:strVal val="#ppt_x"/>
                                          </p:val>
                                        </p:tav>
                                      </p:tavLst>
                                    </p:anim>
                                    <p:anim calcmode="lin" valueType="num">
                                      <p:cBhvr additive="base">
                                        <p:cTn id="48" dur="500" fill="hold"/>
                                        <p:tgtEl>
                                          <p:spTgt spid="17"/>
                                        </p:tgtEl>
                                        <p:attrNameLst>
                                          <p:attrName>ppt_y</p:attrName>
                                        </p:attrNameLst>
                                      </p:cBhvr>
                                      <p:tavLst>
                                        <p:tav tm="0">
                                          <p:val>
                                            <p:strVal val="1+#ppt_h/2"/>
                                          </p:val>
                                        </p:tav>
                                        <p:tav tm="100000">
                                          <p:val>
                                            <p:strVal val="#ppt_y"/>
                                          </p:val>
                                        </p:tav>
                                      </p:tavLst>
                                    </p:anim>
                                  </p:childTnLst>
                                </p:cTn>
                              </p:par>
                              <p:par>
                                <p:cTn id="49" presetID="2" presetClass="entr" presetSubtype="4" fill="hold" nodeType="withEffect">
                                  <p:stCondLst>
                                    <p:cond delay="0"/>
                                  </p:stCondLst>
                                  <p:childTnLst>
                                    <p:set>
                                      <p:cBhvr>
                                        <p:cTn id="50" dur="1" fill="hold">
                                          <p:stCondLst>
                                            <p:cond delay="0"/>
                                          </p:stCondLst>
                                        </p:cTn>
                                        <p:tgtEl>
                                          <p:spTgt spid="19"/>
                                        </p:tgtEl>
                                        <p:attrNameLst>
                                          <p:attrName>style.visibility</p:attrName>
                                        </p:attrNameLst>
                                      </p:cBhvr>
                                      <p:to>
                                        <p:strVal val="visible"/>
                                      </p:to>
                                    </p:set>
                                    <p:anim calcmode="lin" valueType="num">
                                      <p:cBhvr additive="base">
                                        <p:cTn id="51" dur="500" fill="hold"/>
                                        <p:tgtEl>
                                          <p:spTgt spid="19"/>
                                        </p:tgtEl>
                                        <p:attrNameLst>
                                          <p:attrName>ppt_x</p:attrName>
                                        </p:attrNameLst>
                                      </p:cBhvr>
                                      <p:tavLst>
                                        <p:tav tm="0">
                                          <p:val>
                                            <p:strVal val="#ppt_x"/>
                                          </p:val>
                                        </p:tav>
                                        <p:tav tm="100000">
                                          <p:val>
                                            <p:strVal val="#ppt_x"/>
                                          </p:val>
                                        </p:tav>
                                      </p:tavLst>
                                    </p:anim>
                                    <p:anim calcmode="lin" valueType="num">
                                      <p:cBhvr additive="base">
                                        <p:cTn id="52" dur="500" fill="hold"/>
                                        <p:tgtEl>
                                          <p:spTgt spid="19"/>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16"/>
                                        </p:tgtEl>
                                        <p:attrNameLst>
                                          <p:attrName>style.visibility</p:attrName>
                                        </p:attrNameLst>
                                      </p:cBhvr>
                                      <p:to>
                                        <p:strVal val="visible"/>
                                      </p:to>
                                    </p:set>
                                    <p:anim calcmode="lin" valueType="num">
                                      <p:cBhvr additive="base">
                                        <p:cTn id="55" dur="500" fill="hold"/>
                                        <p:tgtEl>
                                          <p:spTgt spid="16"/>
                                        </p:tgtEl>
                                        <p:attrNameLst>
                                          <p:attrName>ppt_x</p:attrName>
                                        </p:attrNameLst>
                                      </p:cBhvr>
                                      <p:tavLst>
                                        <p:tav tm="0">
                                          <p:val>
                                            <p:strVal val="#ppt_x"/>
                                          </p:val>
                                        </p:tav>
                                        <p:tav tm="100000">
                                          <p:val>
                                            <p:strVal val="#ppt_x"/>
                                          </p:val>
                                        </p:tav>
                                      </p:tavLst>
                                    </p:anim>
                                    <p:anim calcmode="lin" valueType="num">
                                      <p:cBhvr additive="base">
                                        <p:cTn id="56" dur="500" fill="hold"/>
                                        <p:tgtEl>
                                          <p:spTgt spid="16"/>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18"/>
                                        </p:tgtEl>
                                        <p:attrNameLst>
                                          <p:attrName>style.visibility</p:attrName>
                                        </p:attrNameLst>
                                      </p:cBhvr>
                                      <p:to>
                                        <p:strVal val="visible"/>
                                      </p:to>
                                    </p:set>
                                    <p:anim calcmode="lin" valueType="num">
                                      <p:cBhvr additive="base">
                                        <p:cTn id="59" dur="500" fill="hold"/>
                                        <p:tgtEl>
                                          <p:spTgt spid="18"/>
                                        </p:tgtEl>
                                        <p:attrNameLst>
                                          <p:attrName>ppt_x</p:attrName>
                                        </p:attrNameLst>
                                      </p:cBhvr>
                                      <p:tavLst>
                                        <p:tav tm="0">
                                          <p:val>
                                            <p:strVal val="#ppt_x"/>
                                          </p:val>
                                        </p:tav>
                                        <p:tav tm="100000">
                                          <p:val>
                                            <p:strVal val="#ppt_x"/>
                                          </p:val>
                                        </p:tav>
                                      </p:tavLst>
                                    </p:anim>
                                    <p:anim calcmode="lin" valueType="num">
                                      <p:cBhvr additive="base">
                                        <p:cTn id="60" dur="500" fill="hold"/>
                                        <p:tgtEl>
                                          <p:spTgt spid="18"/>
                                        </p:tgtEl>
                                        <p:attrNameLst>
                                          <p:attrName>ppt_y</p:attrName>
                                        </p:attrNameLst>
                                      </p:cBhvr>
                                      <p:tavLst>
                                        <p:tav tm="0">
                                          <p:val>
                                            <p:strVal val="1+#ppt_h/2"/>
                                          </p:val>
                                        </p:tav>
                                        <p:tav tm="100000">
                                          <p:val>
                                            <p:strVal val="#ppt_y"/>
                                          </p:val>
                                        </p:tav>
                                      </p:tavLst>
                                    </p:anim>
                                  </p:childTnLst>
                                </p:cTn>
                              </p:par>
                              <p:par>
                                <p:cTn id="61" presetID="2" presetClass="entr" presetSubtype="4" fill="hold" nodeType="withEffect">
                                  <p:stCondLst>
                                    <p:cond delay="0"/>
                                  </p:stCondLst>
                                  <p:childTnLst>
                                    <p:set>
                                      <p:cBhvr>
                                        <p:cTn id="62" dur="1" fill="hold">
                                          <p:stCondLst>
                                            <p:cond delay="0"/>
                                          </p:stCondLst>
                                        </p:cTn>
                                        <p:tgtEl>
                                          <p:spTgt spid="20"/>
                                        </p:tgtEl>
                                        <p:attrNameLst>
                                          <p:attrName>style.visibility</p:attrName>
                                        </p:attrNameLst>
                                      </p:cBhvr>
                                      <p:to>
                                        <p:strVal val="visible"/>
                                      </p:to>
                                    </p:set>
                                    <p:anim calcmode="lin" valueType="num">
                                      <p:cBhvr additive="base">
                                        <p:cTn id="63" dur="500" fill="hold"/>
                                        <p:tgtEl>
                                          <p:spTgt spid="20"/>
                                        </p:tgtEl>
                                        <p:attrNameLst>
                                          <p:attrName>ppt_x</p:attrName>
                                        </p:attrNameLst>
                                      </p:cBhvr>
                                      <p:tavLst>
                                        <p:tav tm="0">
                                          <p:val>
                                            <p:strVal val="#ppt_x"/>
                                          </p:val>
                                        </p:tav>
                                        <p:tav tm="100000">
                                          <p:val>
                                            <p:strVal val="#ppt_x"/>
                                          </p:val>
                                        </p:tav>
                                      </p:tavLst>
                                    </p:anim>
                                    <p:anim calcmode="lin" valueType="num">
                                      <p:cBhvr additive="base">
                                        <p:cTn id="64" dur="500" fill="hold"/>
                                        <p:tgtEl>
                                          <p:spTgt spid="20"/>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22"/>
                                        </p:tgtEl>
                                        <p:attrNameLst>
                                          <p:attrName>style.visibility</p:attrName>
                                        </p:attrNameLst>
                                      </p:cBhvr>
                                      <p:to>
                                        <p:strVal val="visible"/>
                                      </p:to>
                                    </p:set>
                                    <p:anim calcmode="lin" valueType="num">
                                      <p:cBhvr additive="base">
                                        <p:cTn id="67" dur="500" fill="hold"/>
                                        <p:tgtEl>
                                          <p:spTgt spid="22"/>
                                        </p:tgtEl>
                                        <p:attrNameLst>
                                          <p:attrName>ppt_x</p:attrName>
                                        </p:attrNameLst>
                                      </p:cBhvr>
                                      <p:tavLst>
                                        <p:tav tm="0">
                                          <p:val>
                                            <p:strVal val="#ppt_x"/>
                                          </p:val>
                                        </p:tav>
                                        <p:tav tm="100000">
                                          <p:val>
                                            <p:strVal val="#ppt_x"/>
                                          </p:val>
                                        </p:tav>
                                      </p:tavLst>
                                    </p:anim>
                                    <p:anim calcmode="lin" valueType="num">
                                      <p:cBhvr additive="base">
                                        <p:cTn id="68"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grpId="0" nodeType="clickEffect">
                                  <p:stCondLst>
                                    <p:cond delay="0"/>
                                  </p:stCondLst>
                                  <p:childTnLst>
                                    <p:set>
                                      <p:cBhvr>
                                        <p:cTn id="72" dur="1" fill="hold">
                                          <p:stCondLst>
                                            <p:cond delay="0"/>
                                          </p:stCondLst>
                                        </p:cTn>
                                        <p:tgtEl>
                                          <p:spTgt spid="21"/>
                                        </p:tgtEl>
                                        <p:attrNameLst>
                                          <p:attrName>style.visibility</p:attrName>
                                        </p:attrNameLst>
                                      </p:cBhvr>
                                      <p:to>
                                        <p:strVal val="visible"/>
                                      </p:to>
                                    </p:set>
                                    <p:anim calcmode="lin" valueType="num">
                                      <p:cBhvr additive="base">
                                        <p:cTn id="73" dur="500" fill="hold"/>
                                        <p:tgtEl>
                                          <p:spTgt spid="21"/>
                                        </p:tgtEl>
                                        <p:attrNameLst>
                                          <p:attrName>ppt_x</p:attrName>
                                        </p:attrNameLst>
                                      </p:cBhvr>
                                      <p:tavLst>
                                        <p:tav tm="0">
                                          <p:val>
                                            <p:strVal val="#ppt_x"/>
                                          </p:val>
                                        </p:tav>
                                        <p:tav tm="100000">
                                          <p:val>
                                            <p:strVal val="#ppt_x"/>
                                          </p:val>
                                        </p:tav>
                                      </p:tavLst>
                                    </p:anim>
                                    <p:anim calcmode="lin" valueType="num">
                                      <p:cBhvr additive="base">
                                        <p:cTn id="74"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 presetClass="entr" presetSubtype="4" fill="hold" grpId="0" nodeType="clickEffect">
                                  <p:stCondLst>
                                    <p:cond delay="0"/>
                                  </p:stCondLst>
                                  <p:childTnLst>
                                    <p:set>
                                      <p:cBhvr>
                                        <p:cTn id="78" dur="1" fill="hold">
                                          <p:stCondLst>
                                            <p:cond delay="0"/>
                                          </p:stCondLst>
                                        </p:cTn>
                                        <p:tgtEl>
                                          <p:spTgt spid="30"/>
                                        </p:tgtEl>
                                        <p:attrNameLst>
                                          <p:attrName>style.visibility</p:attrName>
                                        </p:attrNameLst>
                                      </p:cBhvr>
                                      <p:to>
                                        <p:strVal val="visible"/>
                                      </p:to>
                                    </p:set>
                                    <p:anim calcmode="lin" valueType="num">
                                      <p:cBhvr additive="base">
                                        <p:cTn id="79" dur="500" fill="hold"/>
                                        <p:tgtEl>
                                          <p:spTgt spid="30"/>
                                        </p:tgtEl>
                                        <p:attrNameLst>
                                          <p:attrName>ppt_x</p:attrName>
                                        </p:attrNameLst>
                                      </p:cBhvr>
                                      <p:tavLst>
                                        <p:tav tm="0">
                                          <p:val>
                                            <p:strVal val="#ppt_x"/>
                                          </p:val>
                                        </p:tav>
                                        <p:tav tm="100000">
                                          <p:val>
                                            <p:strVal val="#ppt_x"/>
                                          </p:val>
                                        </p:tav>
                                      </p:tavLst>
                                    </p:anim>
                                    <p:anim calcmode="lin" valueType="num">
                                      <p:cBhvr additive="base">
                                        <p:cTn id="80" dur="500" fill="hold"/>
                                        <p:tgtEl>
                                          <p:spTgt spid="30"/>
                                        </p:tgtEl>
                                        <p:attrNameLst>
                                          <p:attrName>ppt_y</p:attrName>
                                        </p:attrNameLst>
                                      </p:cBhvr>
                                      <p:tavLst>
                                        <p:tav tm="0">
                                          <p:val>
                                            <p:strVal val="1+#ppt_h/2"/>
                                          </p:val>
                                        </p:tav>
                                        <p:tav tm="100000">
                                          <p:val>
                                            <p:strVal val="#ppt_y"/>
                                          </p:val>
                                        </p:tav>
                                      </p:tavLst>
                                    </p:anim>
                                  </p:childTnLst>
                                </p:cTn>
                              </p:par>
                              <p:par>
                                <p:cTn id="81" presetID="2" presetClass="entr" presetSubtype="4" fill="hold" grpId="0" nodeType="withEffect">
                                  <p:stCondLst>
                                    <p:cond delay="0"/>
                                  </p:stCondLst>
                                  <p:childTnLst>
                                    <p:set>
                                      <p:cBhvr>
                                        <p:cTn id="82" dur="1" fill="hold">
                                          <p:stCondLst>
                                            <p:cond delay="0"/>
                                          </p:stCondLst>
                                        </p:cTn>
                                        <p:tgtEl>
                                          <p:spTgt spid="23"/>
                                        </p:tgtEl>
                                        <p:attrNameLst>
                                          <p:attrName>style.visibility</p:attrName>
                                        </p:attrNameLst>
                                      </p:cBhvr>
                                      <p:to>
                                        <p:strVal val="visible"/>
                                      </p:to>
                                    </p:set>
                                    <p:anim calcmode="lin" valueType="num">
                                      <p:cBhvr additive="base">
                                        <p:cTn id="83" dur="500" fill="hold"/>
                                        <p:tgtEl>
                                          <p:spTgt spid="23"/>
                                        </p:tgtEl>
                                        <p:attrNameLst>
                                          <p:attrName>ppt_x</p:attrName>
                                        </p:attrNameLst>
                                      </p:cBhvr>
                                      <p:tavLst>
                                        <p:tav tm="0">
                                          <p:val>
                                            <p:strVal val="#ppt_x"/>
                                          </p:val>
                                        </p:tav>
                                        <p:tav tm="100000">
                                          <p:val>
                                            <p:strVal val="#ppt_x"/>
                                          </p:val>
                                        </p:tav>
                                      </p:tavLst>
                                    </p:anim>
                                    <p:anim calcmode="lin" valueType="num">
                                      <p:cBhvr additive="base">
                                        <p:cTn id="84" dur="500" fill="hold"/>
                                        <p:tgtEl>
                                          <p:spTgt spid="23"/>
                                        </p:tgtEl>
                                        <p:attrNameLst>
                                          <p:attrName>ppt_y</p:attrName>
                                        </p:attrNameLst>
                                      </p:cBhvr>
                                      <p:tavLst>
                                        <p:tav tm="0">
                                          <p:val>
                                            <p:strVal val="1+#ppt_h/2"/>
                                          </p:val>
                                        </p:tav>
                                        <p:tav tm="100000">
                                          <p:val>
                                            <p:strVal val="#ppt_y"/>
                                          </p:val>
                                        </p:tav>
                                      </p:tavLst>
                                    </p:anim>
                                  </p:childTnLst>
                                </p:cTn>
                              </p:par>
                              <p:par>
                                <p:cTn id="85" presetID="2" presetClass="entr" presetSubtype="4" fill="hold" nodeType="withEffect">
                                  <p:stCondLst>
                                    <p:cond delay="0"/>
                                  </p:stCondLst>
                                  <p:childTnLst>
                                    <p:set>
                                      <p:cBhvr>
                                        <p:cTn id="86" dur="1" fill="hold">
                                          <p:stCondLst>
                                            <p:cond delay="0"/>
                                          </p:stCondLst>
                                        </p:cTn>
                                        <p:tgtEl>
                                          <p:spTgt spid="26"/>
                                        </p:tgtEl>
                                        <p:attrNameLst>
                                          <p:attrName>style.visibility</p:attrName>
                                        </p:attrNameLst>
                                      </p:cBhvr>
                                      <p:to>
                                        <p:strVal val="visible"/>
                                      </p:to>
                                    </p:set>
                                    <p:anim calcmode="lin" valueType="num">
                                      <p:cBhvr additive="base">
                                        <p:cTn id="87" dur="500" fill="hold"/>
                                        <p:tgtEl>
                                          <p:spTgt spid="26"/>
                                        </p:tgtEl>
                                        <p:attrNameLst>
                                          <p:attrName>ppt_x</p:attrName>
                                        </p:attrNameLst>
                                      </p:cBhvr>
                                      <p:tavLst>
                                        <p:tav tm="0">
                                          <p:val>
                                            <p:strVal val="#ppt_x"/>
                                          </p:val>
                                        </p:tav>
                                        <p:tav tm="100000">
                                          <p:val>
                                            <p:strVal val="#ppt_x"/>
                                          </p:val>
                                        </p:tav>
                                      </p:tavLst>
                                    </p:anim>
                                    <p:anim calcmode="lin" valueType="num">
                                      <p:cBhvr additive="base">
                                        <p:cTn id="88" dur="500" fill="hold"/>
                                        <p:tgtEl>
                                          <p:spTgt spid="26"/>
                                        </p:tgtEl>
                                        <p:attrNameLst>
                                          <p:attrName>ppt_y</p:attrName>
                                        </p:attrNameLst>
                                      </p:cBhvr>
                                      <p:tavLst>
                                        <p:tav tm="0">
                                          <p:val>
                                            <p:strVal val="1+#ppt_h/2"/>
                                          </p:val>
                                        </p:tav>
                                        <p:tav tm="100000">
                                          <p:val>
                                            <p:strVal val="#ppt_y"/>
                                          </p:val>
                                        </p:tav>
                                      </p:tavLst>
                                    </p:anim>
                                  </p:childTnLst>
                                </p:cTn>
                              </p:par>
                              <p:par>
                                <p:cTn id="89" presetID="2" presetClass="entr" presetSubtype="4" fill="hold" grpId="0" nodeType="withEffect">
                                  <p:stCondLst>
                                    <p:cond delay="0"/>
                                  </p:stCondLst>
                                  <p:childTnLst>
                                    <p:set>
                                      <p:cBhvr>
                                        <p:cTn id="90" dur="1" fill="hold">
                                          <p:stCondLst>
                                            <p:cond delay="0"/>
                                          </p:stCondLst>
                                        </p:cTn>
                                        <p:tgtEl>
                                          <p:spTgt spid="24"/>
                                        </p:tgtEl>
                                        <p:attrNameLst>
                                          <p:attrName>style.visibility</p:attrName>
                                        </p:attrNameLst>
                                      </p:cBhvr>
                                      <p:to>
                                        <p:strVal val="visible"/>
                                      </p:to>
                                    </p:set>
                                    <p:anim calcmode="lin" valueType="num">
                                      <p:cBhvr additive="base">
                                        <p:cTn id="91" dur="500" fill="hold"/>
                                        <p:tgtEl>
                                          <p:spTgt spid="24"/>
                                        </p:tgtEl>
                                        <p:attrNameLst>
                                          <p:attrName>ppt_x</p:attrName>
                                        </p:attrNameLst>
                                      </p:cBhvr>
                                      <p:tavLst>
                                        <p:tav tm="0">
                                          <p:val>
                                            <p:strVal val="#ppt_x"/>
                                          </p:val>
                                        </p:tav>
                                        <p:tav tm="100000">
                                          <p:val>
                                            <p:strVal val="#ppt_x"/>
                                          </p:val>
                                        </p:tav>
                                      </p:tavLst>
                                    </p:anim>
                                    <p:anim calcmode="lin" valueType="num">
                                      <p:cBhvr additive="base">
                                        <p:cTn id="92" dur="500" fill="hold"/>
                                        <p:tgtEl>
                                          <p:spTgt spid="24"/>
                                        </p:tgtEl>
                                        <p:attrNameLst>
                                          <p:attrName>ppt_y</p:attrName>
                                        </p:attrNameLst>
                                      </p:cBhvr>
                                      <p:tavLst>
                                        <p:tav tm="0">
                                          <p:val>
                                            <p:strVal val="1+#ppt_h/2"/>
                                          </p:val>
                                        </p:tav>
                                        <p:tav tm="100000">
                                          <p:val>
                                            <p:strVal val="#ppt_y"/>
                                          </p:val>
                                        </p:tav>
                                      </p:tavLst>
                                    </p:anim>
                                  </p:childTnLst>
                                </p:cTn>
                              </p:par>
                              <p:par>
                                <p:cTn id="93" presetID="2" presetClass="entr" presetSubtype="4" fill="hold" nodeType="withEffect">
                                  <p:stCondLst>
                                    <p:cond delay="0"/>
                                  </p:stCondLst>
                                  <p:childTnLst>
                                    <p:set>
                                      <p:cBhvr>
                                        <p:cTn id="94" dur="1" fill="hold">
                                          <p:stCondLst>
                                            <p:cond delay="0"/>
                                          </p:stCondLst>
                                        </p:cTn>
                                        <p:tgtEl>
                                          <p:spTgt spid="27"/>
                                        </p:tgtEl>
                                        <p:attrNameLst>
                                          <p:attrName>style.visibility</p:attrName>
                                        </p:attrNameLst>
                                      </p:cBhvr>
                                      <p:to>
                                        <p:strVal val="visible"/>
                                      </p:to>
                                    </p:set>
                                    <p:anim calcmode="lin" valueType="num">
                                      <p:cBhvr additive="base">
                                        <p:cTn id="95" dur="500" fill="hold"/>
                                        <p:tgtEl>
                                          <p:spTgt spid="27"/>
                                        </p:tgtEl>
                                        <p:attrNameLst>
                                          <p:attrName>ppt_x</p:attrName>
                                        </p:attrNameLst>
                                      </p:cBhvr>
                                      <p:tavLst>
                                        <p:tav tm="0">
                                          <p:val>
                                            <p:strVal val="#ppt_x"/>
                                          </p:val>
                                        </p:tav>
                                        <p:tav tm="100000">
                                          <p:val>
                                            <p:strVal val="#ppt_x"/>
                                          </p:val>
                                        </p:tav>
                                      </p:tavLst>
                                    </p:anim>
                                    <p:anim calcmode="lin" valueType="num">
                                      <p:cBhvr additive="base">
                                        <p:cTn id="96" dur="500" fill="hold"/>
                                        <p:tgtEl>
                                          <p:spTgt spid="27"/>
                                        </p:tgtEl>
                                        <p:attrNameLst>
                                          <p:attrName>ppt_y</p:attrName>
                                        </p:attrNameLst>
                                      </p:cBhvr>
                                      <p:tavLst>
                                        <p:tav tm="0">
                                          <p:val>
                                            <p:strVal val="1+#ppt_h/2"/>
                                          </p:val>
                                        </p:tav>
                                        <p:tav tm="100000">
                                          <p:val>
                                            <p:strVal val="#ppt_y"/>
                                          </p:val>
                                        </p:tav>
                                      </p:tavLst>
                                    </p:anim>
                                  </p:childTnLst>
                                </p:cTn>
                              </p:par>
                              <p:par>
                                <p:cTn id="97" presetID="2" presetClass="entr" presetSubtype="4" fill="hold" grpId="0" nodeType="withEffect">
                                  <p:stCondLst>
                                    <p:cond delay="0"/>
                                  </p:stCondLst>
                                  <p:childTnLst>
                                    <p:set>
                                      <p:cBhvr>
                                        <p:cTn id="98" dur="1" fill="hold">
                                          <p:stCondLst>
                                            <p:cond delay="0"/>
                                          </p:stCondLst>
                                        </p:cTn>
                                        <p:tgtEl>
                                          <p:spTgt spid="25"/>
                                        </p:tgtEl>
                                        <p:attrNameLst>
                                          <p:attrName>style.visibility</p:attrName>
                                        </p:attrNameLst>
                                      </p:cBhvr>
                                      <p:to>
                                        <p:strVal val="visible"/>
                                      </p:to>
                                    </p:set>
                                    <p:anim calcmode="lin" valueType="num">
                                      <p:cBhvr additive="base">
                                        <p:cTn id="99" dur="500" fill="hold"/>
                                        <p:tgtEl>
                                          <p:spTgt spid="25"/>
                                        </p:tgtEl>
                                        <p:attrNameLst>
                                          <p:attrName>ppt_x</p:attrName>
                                        </p:attrNameLst>
                                      </p:cBhvr>
                                      <p:tavLst>
                                        <p:tav tm="0">
                                          <p:val>
                                            <p:strVal val="#ppt_x"/>
                                          </p:val>
                                        </p:tav>
                                        <p:tav tm="100000">
                                          <p:val>
                                            <p:strVal val="#ppt_x"/>
                                          </p:val>
                                        </p:tav>
                                      </p:tavLst>
                                    </p:anim>
                                    <p:anim calcmode="lin" valueType="num">
                                      <p:cBhvr additive="base">
                                        <p:cTn id="100"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101" fill="hold">
                      <p:stCondLst>
                        <p:cond delay="indefinite"/>
                      </p:stCondLst>
                      <p:childTnLst>
                        <p:par>
                          <p:cTn id="102" fill="hold">
                            <p:stCondLst>
                              <p:cond delay="0"/>
                            </p:stCondLst>
                            <p:childTnLst>
                              <p:par>
                                <p:cTn id="103" presetID="2" presetClass="entr" presetSubtype="4" fill="hold" grpId="0" nodeType="clickEffect">
                                  <p:stCondLst>
                                    <p:cond delay="0"/>
                                  </p:stCondLst>
                                  <p:childTnLst>
                                    <p:set>
                                      <p:cBhvr>
                                        <p:cTn id="104" dur="1" fill="hold">
                                          <p:stCondLst>
                                            <p:cond delay="0"/>
                                          </p:stCondLst>
                                        </p:cTn>
                                        <p:tgtEl>
                                          <p:spTgt spid="28"/>
                                        </p:tgtEl>
                                        <p:attrNameLst>
                                          <p:attrName>style.visibility</p:attrName>
                                        </p:attrNameLst>
                                      </p:cBhvr>
                                      <p:to>
                                        <p:strVal val="visible"/>
                                      </p:to>
                                    </p:set>
                                    <p:anim calcmode="lin" valueType="num">
                                      <p:cBhvr additive="base">
                                        <p:cTn id="105" dur="500" fill="hold"/>
                                        <p:tgtEl>
                                          <p:spTgt spid="28"/>
                                        </p:tgtEl>
                                        <p:attrNameLst>
                                          <p:attrName>ppt_x</p:attrName>
                                        </p:attrNameLst>
                                      </p:cBhvr>
                                      <p:tavLst>
                                        <p:tav tm="0">
                                          <p:val>
                                            <p:strVal val="#ppt_x"/>
                                          </p:val>
                                        </p:tav>
                                        <p:tav tm="100000">
                                          <p:val>
                                            <p:strVal val="#ppt_x"/>
                                          </p:val>
                                        </p:tav>
                                      </p:tavLst>
                                    </p:anim>
                                    <p:anim calcmode="lin" valueType="num">
                                      <p:cBhvr additive="base">
                                        <p:cTn id="106" dur="500" fill="hold"/>
                                        <p:tgtEl>
                                          <p:spTgt spid="28"/>
                                        </p:tgtEl>
                                        <p:attrNameLst>
                                          <p:attrName>ppt_y</p:attrName>
                                        </p:attrNameLst>
                                      </p:cBhvr>
                                      <p:tavLst>
                                        <p:tav tm="0">
                                          <p:val>
                                            <p:strVal val="1+#ppt_h/2"/>
                                          </p:val>
                                        </p:tav>
                                        <p:tav tm="100000">
                                          <p:val>
                                            <p:strVal val="#ppt_y"/>
                                          </p:val>
                                        </p:tav>
                                      </p:tavLst>
                                    </p:anim>
                                  </p:childTnLst>
                                </p:cTn>
                              </p:par>
                              <p:par>
                                <p:cTn id="107" presetID="2" presetClass="entr" presetSubtype="4" fill="hold" grpId="0" nodeType="withEffect">
                                  <p:stCondLst>
                                    <p:cond delay="0"/>
                                  </p:stCondLst>
                                  <p:childTnLst>
                                    <p:set>
                                      <p:cBhvr>
                                        <p:cTn id="108" dur="1" fill="hold">
                                          <p:stCondLst>
                                            <p:cond delay="0"/>
                                          </p:stCondLst>
                                        </p:cTn>
                                        <p:tgtEl>
                                          <p:spTgt spid="29"/>
                                        </p:tgtEl>
                                        <p:attrNameLst>
                                          <p:attrName>style.visibility</p:attrName>
                                        </p:attrNameLst>
                                      </p:cBhvr>
                                      <p:to>
                                        <p:strVal val="visible"/>
                                      </p:to>
                                    </p:set>
                                    <p:anim calcmode="lin" valueType="num">
                                      <p:cBhvr additive="base">
                                        <p:cTn id="109" dur="500" fill="hold"/>
                                        <p:tgtEl>
                                          <p:spTgt spid="29"/>
                                        </p:tgtEl>
                                        <p:attrNameLst>
                                          <p:attrName>ppt_x</p:attrName>
                                        </p:attrNameLst>
                                      </p:cBhvr>
                                      <p:tavLst>
                                        <p:tav tm="0">
                                          <p:val>
                                            <p:strVal val="#ppt_x"/>
                                          </p:val>
                                        </p:tav>
                                        <p:tav tm="100000">
                                          <p:val>
                                            <p:strVal val="#ppt_x"/>
                                          </p:val>
                                        </p:tav>
                                      </p:tavLst>
                                    </p:anim>
                                    <p:anim calcmode="lin" valueType="num">
                                      <p:cBhvr additive="base">
                                        <p:cTn id="110"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111" fill="hold">
                      <p:stCondLst>
                        <p:cond delay="indefinite"/>
                      </p:stCondLst>
                      <p:childTnLst>
                        <p:par>
                          <p:cTn id="112" fill="hold">
                            <p:stCondLst>
                              <p:cond delay="0"/>
                            </p:stCondLst>
                            <p:childTnLst>
                              <p:par>
                                <p:cTn id="113" presetID="2" presetClass="entr" presetSubtype="4" fill="hold" grpId="0" nodeType="clickEffect">
                                  <p:stCondLst>
                                    <p:cond delay="0"/>
                                  </p:stCondLst>
                                  <p:childTnLst>
                                    <p:set>
                                      <p:cBhvr>
                                        <p:cTn id="114" dur="1" fill="hold">
                                          <p:stCondLst>
                                            <p:cond delay="0"/>
                                          </p:stCondLst>
                                        </p:cTn>
                                        <p:tgtEl>
                                          <p:spTgt spid="31"/>
                                        </p:tgtEl>
                                        <p:attrNameLst>
                                          <p:attrName>style.visibility</p:attrName>
                                        </p:attrNameLst>
                                      </p:cBhvr>
                                      <p:to>
                                        <p:strVal val="visible"/>
                                      </p:to>
                                    </p:set>
                                    <p:anim calcmode="lin" valueType="num">
                                      <p:cBhvr additive="base">
                                        <p:cTn id="115" dur="500" fill="hold"/>
                                        <p:tgtEl>
                                          <p:spTgt spid="31"/>
                                        </p:tgtEl>
                                        <p:attrNameLst>
                                          <p:attrName>ppt_x</p:attrName>
                                        </p:attrNameLst>
                                      </p:cBhvr>
                                      <p:tavLst>
                                        <p:tav tm="0">
                                          <p:val>
                                            <p:strVal val="#ppt_x"/>
                                          </p:val>
                                        </p:tav>
                                        <p:tav tm="100000">
                                          <p:val>
                                            <p:strVal val="#ppt_x"/>
                                          </p:val>
                                        </p:tav>
                                      </p:tavLst>
                                    </p:anim>
                                    <p:anim calcmode="lin" valueType="num">
                                      <p:cBhvr additive="base">
                                        <p:cTn id="116" dur="500" fill="hold"/>
                                        <p:tgtEl>
                                          <p:spTgt spid="31"/>
                                        </p:tgtEl>
                                        <p:attrNameLst>
                                          <p:attrName>ppt_y</p:attrName>
                                        </p:attrNameLst>
                                      </p:cBhvr>
                                      <p:tavLst>
                                        <p:tav tm="0">
                                          <p:val>
                                            <p:strVal val="1+#ppt_h/2"/>
                                          </p:val>
                                        </p:tav>
                                        <p:tav tm="100000">
                                          <p:val>
                                            <p:strVal val="#ppt_y"/>
                                          </p:val>
                                        </p:tav>
                                      </p:tavLst>
                                    </p:anim>
                                  </p:childTnLst>
                                </p:cTn>
                              </p:par>
                              <p:par>
                                <p:cTn id="117" presetID="2" presetClass="entr" presetSubtype="4" fill="hold" nodeType="withEffect">
                                  <p:stCondLst>
                                    <p:cond delay="0"/>
                                  </p:stCondLst>
                                  <p:childTnLst>
                                    <p:set>
                                      <p:cBhvr>
                                        <p:cTn id="118" dur="1" fill="hold">
                                          <p:stCondLst>
                                            <p:cond delay="0"/>
                                          </p:stCondLst>
                                        </p:cTn>
                                        <p:tgtEl>
                                          <p:spTgt spid="34"/>
                                        </p:tgtEl>
                                        <p:attrNameLst>
                                          <p:attrName>style.visibility</p:attrName>
                                        </p:attrNameLst>
                                      </p:cBhvr>
                                      <p:to>
                                        <p:strVal val="visible"/>
                                      </p:to>
                                    </p:set>
                                    <p:anim calcmode="lin" valueType="num">
                                      <p:cBhvr additive="base">
                                        <p:cTn id="119" dur="500" fill="hold"/>
                                        <p:tgtEl>
                                          <p:spTgt spid="34"/>
                                        </p:tgtEl>
                                        <p:attrNameLst>
                                          <p:attrName>ppt_x</p:attrName>
                                        </p:attrNameLst>
                                      </p:cBhvr>
                                      <p:tavLst>
                                        <p:tav tm="0">
                                          <p:val>
                                            <p:strVal val="#ppt_x"/>
                                          </p:val>
                                        </p:tav>
                                        <p:tav tm="100000">
                                          <p:val>
                                            <p:strVal val="#ppt_x"/>
                                          </p:val>
                                        </p:tav>
                                      </p:tavLst>
                                    </p:anim>
                                    <p:anim calcmode="lin" valueType="num">
                                      <p:cBhvr additive="base">
                                        <p:cTn id="120" dur="500" fill="hold"/>
                                        <p:tgtEl>
                                          <p:spTgt spid="34"/>
                                        </p:tgtEl>
                                        <p:attrNameLst>
                                          <p:attrName>ppt_y</p:attrName>
                                        </p:attrNameLst>
                                      </p:cBhvr>
                                      <p:tavLst>
                                        <p:tav tm="0">
                                          <p:val>
                                            <p:strVal val="1+#ppt_h/2"/>
                                          </p:val>
                                        </p:tav>
                                        <p:tav tm="100000">
                                          <p:val>
                                            <p:strVal val="#ppt_y"/>
                                          </p:val>
                                        </p:tav>
                                      </p:tavLst>
                                    </p:anim>
                                  </p:childTnLst>
                                </p:cTn>
                              </p:par>
                              <p:par>
                                <p:cTn id="121" presetID="2" presetClass="entr" presetSubtype="4" fill="hold" grpId="0" nodeType="withEffect">
                                  <p:stCondLst>
                                    <p:cond delay="0"/>
                                  </p:stCondLst>
                                  <p:childTnLst>
                                    <p:set>
                                      <p:cBhvr>
                                        <p:cTn id="122" dur="1" fill="hold">
                                          <p:stCondLst>
                                            <p:cond delay="0"/>
                                          </p:stCondLst>
                                        </p:cTn>
                                        <p:tgtEl>
                                          <p:spTgt spid="32"/>
                                        </p:tgtEl>
                                        <p:attrNameLst>
                                          <p:attrName>style.visibility</p:attrName>
                                        </p:attrNameLst>
                                      </p:cBhvr>
                                      <p:to>
                                        <p:strVal val="visible"/>
                                      </p:to>
                                    </p:set>
                                    <p:anim calcmode="lin" valueType="num">
                                      <p:cBhvr additive="base">
                                        <p:cTn id="123" dur="500" fill="hold"/>
                                        <p:tgtEl>
                                          <p:spTgt spid="32"/>
                                        </p:tgtEl>
                                        <p:attrNameLst>
                                          <p:attrName>ppt_x</p:attrName>
                                        </p:attrNameLst>
                                      </p:cBhvr>
                                      <p:tavLst>
                                        <p:tav tm="0">
                                          <p:val>
                                            <p:strVal val="#ppt_x"/>
                                          </p:val>
                                        </p:tav>
                                        <p:tav tm="100000">
                                          <p:val>
                                            <p:strVal val="#ppt_x"/>
                                          </p:val>
                                        </p:tav>
                                      </p:tavLst>
                                    </p:anim>
                                    <p:anim calcmode="lin" valueType="num">
                                      <p:cBhvr additive="base">
                                        <p:cTn id="124" dur="500" fill="hold"/>
                                        <p:tgtEl>
                                          <p:spTgt spid="32"/>
                                        </p:tgtEl>
                                        <p:attrNameLst>
                                          <p:attrName>ppt_y</p:attrName>
                                        </p:attrNameLst>
                                      </p:cBhvr>
                                      <p:tavLst>
                                        <p:tav tm="0">
                                          <p:val>
                                            <p:strVal val="1+#ppt_h/2"/>
                                          </p:val>
                                        </p:tav>
                                        <p:tav tm="100000">
                                          <p:val>
                                            <p:strVal val="#ppt_y"/>
                                          </p:val>
                                        </p:tav>
                                      </p:tavLst>
                                    </p:anim>
                                  </p:childTnLst>
                                </p:cTn>
                              </p:par>
                              <p:par>
                                <p:cTn id="125" presetID="2" presetClass="entr" presetSubtype="4" fill="hold" nodeType="withEffect">
                                  <p:stCondLst>
                                    <p:cond delay="0"/>
                                  </p:stCondLst>
                                  <p:childTnLst>
                                    <p:set>
                                      <p:cBhvr>
                                        <p:cTn id="126" dur="1" fill="hold">
                                          <p:stCondLst>
                                            <p:cond delay="0"/>
                                          </p:stCondLst>
                                        </p:cTn>
                                        <p:tgtEl>
                                          <p:spTgt spid="35"/>
                                        </p:tgtEl>
                                        <p:attrNameLst>
                                          <p:attrName>style.visibility</p:attrName>
                                        </p:attrNameLst>
                                      </p:cBhvr>
                                      <p:to>
                                        <p:strVal val="visible"/>
                                      </p:to>
                                    </p:set>
                                    <p:anim calcmode="lin" valueType="num">
                                      <p:cBhvr additive="base">
                                        <p:cTn id="127" dur="500" fill="hold"/>
                                        <p:tgtEl>
                                          <p:spTgt spid="35"/>
                                        </p:tgtEl>
                                        <p:attrNameLst>
                                          <p:attrName>ppt_x</p:attrName>
                                        </p:attrNameLst>
                                      </p:cBhvr>
                                      <p:tavLst>
                                        <p:tav tm="0">
                                          <p:val>
                                            <p:strVal val="#ppt_x"/>
                                          </p:val>
                                        </p:tav>
                                        <p:tav tm="100000">
                                          <p:val>
                                            <p:strVal val="#ppt_x"/>
                                          </p:val>
                                        </p:tav>
                                      </p:tavLst>
                                    </p:anim>
                                    <p:anim calcmode="lin" valueType="num">
                                      <p:cBhvr additive="base">
                                        <p:cTn id="128" dur="500" fill="hold"/>
                                        <p:tgtEl>
                                          <p:spTgt spid="35"/>
                                        </p:tgtEl>
                                        <p:attrNameLst>
                                          <p:attrName>ppt_y</p:attrName>
                                        </p:attrNameLst>
                                      </p:cBhvr>
                                      <p:tavLst>
                                        <p:tav tm="0">
                                          <p:val>
                                            <p:strVal val="1+#ppt_h/2"/>
                                          </p:val>
                                        </p:tav>
                                        <p:tav tm="100000">
                                          <p:val>
                                            <p:strVal val="#ppt_y"/>
                                          </p:val>
                                        </p:tav>
                                      </p:tavLst>
                                    </p:anim>
                                  </p:childTnLst>
                                </p:cTn>
                              </p:par>
                              <p:par>
                                <p:cTn id="129" presetID="2" presetClass="entr" presetSubtype="4" fill="hold" grpId="0" nodeType="withEffect">
                                  <p:stCondLst>
                                    <p:cond delay="0"/>
                                  </p:stCondLst>
                                  <p:childTnLst>
                                    <p:set>
                                      <p:cBhvr>
                                        <p:cTn id="130" dur="1" fill="hold">
                                          <p:stCondLst>
                                            <p:cond delay="0"/>
                                          </p:stCondLst>
                                        </p:cTn>
                                        <p:tgtEl>
                                          <p:spTgt spid="33"/>
                                        </p:tgtEl>
                                        <p:attrNameLst>
                                          <p:attrName>style.visibility</p:attrName>
                                        </p:attrNameLst>
                                      </p:cBhvr>
                                      <p:to>
                                        <p:strVal val="visible"/>
                                      </p:to>
                                    </p:set>
                                    <p:anim calcmode="lin" valueType="num">
                                      <p:cBhvr additive="base">
                                        <p:cTn id="131" dur="500" fill="hold"/>
                                        <p:tgtEl>
                                          <p:spTgt spid="33"/>
                                        </p:tgtEl>
                                        <p:attrNameLst>
                                          <p:attrName>ppt_x</p:attrName>
                                        </p:attrNameLst>
                                      </p:cBhvr>
                                      <p:tavLst>
                                        <p:tav tm="0">
                                          <p:val>
                                            <p:strVal val="#ppt_x"/>
                                          </p:val>
                                        </p:tav>
                                        <p:tav tm="100000">
                                          <p:val>
                                            <p:strVal val="#ppt_x"/>
                                          </p:val>
                                        </p:tav>
                                      </p:tavLst>
                                    </p:anim>
                                    <p:anim calcmode="lin" valueType="num">
                                      <p:cBhvr additive="base">
                                        <p:cTn id="132"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4" grpId="0" animBg="1"/>
      <p:bldP spid="15" grpId="0"/>
      <p:bldP spid="16" grpId="0" animBg="1"/>
      <p:bldP spid="17" grpId="0" animBg="1"/>
      <p:bldP spid="18" grpId="0" animBg="1"/>
      <p:bldP spid="21" grpId="0"/>
      <p:bldP spid="22" grpId="0"/>
      <p:bldP spid="23" grpId="0" animBg="1"/>
      <p:bldP spid="24" grpId="0" animBg="1"/>
      <p:bldP spid="25" grpId="0" animBg="1"/>
      <p:bldP spid="28" grpId="0" animBg="1"/>
      <p:bldP spid="29" grpId="0"/>
      <p:bldP spid="30" grpId="0"/>
      <p:bldP spid="31" grpId="0" animBg="1"/>
      <p:bldP spid="32" grpId="0" animBg="1"/>
      <p:bldP spid="33"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96175BD-BCBE-6349-B21F-0904A940A1D1}"/>
              </a:ext>
            </a:extLst>
          </p:cNvPr>
          <p:cNvSpPr>
            <a:spLocks noGrp="1"/>
          </p:cNvSpPr>
          <p:nvPr>
            <p:ph sz="quarter" idx="10"/>
          </p:nvPr>
        </p:nvSpPr>
        <p:spPr/>
        <p:txBody>
          <a:bodyPr/>
          <a:lstStyle/>
          <a:p>
            <a:r>
              <a:rPr lang="en-US" dirty="0"/>
              <a:t>Type-L</a:t>
            </a:r>
          </a:p>
        </p:txBody>
      </p:sp>
      <p:sp>
        <p:nvSpPr>
          <p:cNvPr id="5" name="Slide Number Placeholder 4">
            <a:extLst>
              <a:ext uri="{FF2B5EF4-FFF2-40B4-BE49-F238E27FC236}">
                <a16:creationId xmlns:a16="http://schemas.microsoft.com/office/drawing/2014/main" id="{57F1C5C7-40BC-324A-9E76-20F4328CD64E}"/>
              </a:ext>
            </a:extLst>
          </p:cNvPr>
          <p:cNvSpPr>
            <a:spLocks noGrp="1"/>
          </p:cNvSpPr>
          <p:nvPr>
            <p:ph type="sldNum" sz="quarter" idx="14"/>
          </p:nvPr>
        </p:nvSpPr>
        <p:spPr/>
        <p:txBody>
          <a:bodyPr/>
          <a:lstStyle/>
          <a:p>
            <a:fld id="{BC8D7E44-7D4F-4942-A8C9-2DF6BF8399E8}" type="slidenum">
              <a:rPr lang="en-US" smtClean="0"/>
              <a:pPr/>
              <a:t>38</a:t>
            </a:fld>
            <a:endParaRPr lang="en-US" dirty="0"/>
          </a:p>
        </p:txBody>
      </p:sp>
      <p:sp>
        <p:nvSpPr>
          <p:cNvPr id="6" name="Content Placeholder 2">
            <a:extLst>
              <a:ext uri="{FF2B5EF4-FFF2-40B4-BE49-F238E27FC236}">
                <a16:creationId xmlns:a16="http://schemas.microsoft.com/office/drawing/2014/main" id="{6A455AC2-F592-7A4F-9640-34D1C4FEDCAC}"/>
              </a:ext>
            </a:extLst>
          </p:cNvPr>
          <p:cNvSpPr>
            <a:spLocks noGrp="1"/>
          </p:cNvSpPr>
          <p:nvPr>
            <p:ph idx="1"/>
          </p:nvPr>
        </p:nvSpPr>
        <p:spPr>
          <a:xfrm>
            <a:off x="457200" y="1600200"/>
            <a:ext cx="8229600" cy="4525963"/>
          </a:xfrm>
        </p:spPr>
        <p:txBody>
          <a:bodyPr/>
          <a:lstStyle/>
          <a:p>
            <a:pPr marL="0" lvl="0" indent="0">
              <a:spcBef>
                <a:spcPts val="0"/>
              </a:spcBef>
              <a:buNone/>
              <a:defRPr/>
            </a:pPr>
            <a:r>
              <a:rPr lang="en-US" sz="2400" dirty="0"/>
              <a:t>Type-L</a:t>
            </a:r>
          </a:p>
          <a:p>
            <a:pPr marL="857250" lvl="1" indent="-457200">
              <a:spcBef>
                <a:spcPts val="0"/>
              </a:spcBef>
              <a:buFont typeface="+mj-lt"/>
              <a:buAutoNum type="alphaLcParenR"/>
            </a:pPr>
            <a:r>
              <a:rPr lang="en-US" sz="2000" dirty="0"/>
              <a:t>L(0)</a:t>
            </a:r>
          </a:p>
          <a:p>
            <a:pPr marL="857250" lvl="1" indent="-457200">
              <a:spcBef>
                <a:spcPts val="0"/>
              </a:spcBef>
              <a:buFont typeface="+mj-lt"/>
              <a:buAutoNum type="alphaLcParenR"/>
            </a:pPr>
            <a:r>
              <a:rPr lang="en-US" sz="2000" dirty="0"/>
              <a:t>L(1)</a:t>
            </a:r>
          </a:p>
          <a:p>
            <a:pPr marL="857250" lvl="1" indent="-457200">
              <a:spcBef>
                <a:spcPts val="0"/>
              </a:spcBef>
              <a:buFont typeface="+mj-lt"/>
              <a:buAutoNum type="alphaLcParenR"/>
            </a:pPr>
            <a:r>
              <a:rPr lang="en-US" sz="2000" dirty="0"/>
              <a:t>L(-1)</a:t>
            </a:r>
          </a:p>
          <a:p>
            <a:endParaRPr lang="en-US" dirty="0"/>
          </a:p>
        </p:txBody>
      </p:sp>
      <p:sp>
        <p:nvSpPr>
          <p:cNvPr id="8" name="Right Brace 7">
            <a:extLst>
              <a:ext uri="{FF2B5EF4-FFF2-40B4-BE49-F238E27FC236}">
                <a16:creationId xmlns:a16="http://schemas.microsoft.com/office/drawing/2014/main" id="{E63C6B09-FE5C-7545-8C6C-6A295834430E}"/>
              </a:ext>
            </a:extLst>
          </p:cNvPr>
          <p:cNvSpPr/>
          <p:nvPr/>
        </p:nvSpPr>
        <p:spPr>
          <a:xfrm>
            <a:off x="2051720" y="1916832"/>
            <a:ext cx="648072" cy="1152128"/>
          </a:xfrm>
          <a:prstGeom prst="rightBrace">
            <a:avLst/>
          </a:prstGeom>
          <a:noFill/>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TextBox 8">
            <a:extLst>
              <a:ext uri="{FF2B5EF4-FFF2-40B4-BE49-F238E27FC236}">
                <a16:creationId xmlns:a16="http://schemas.microsoft.com/office/drawing/2014/main" id="{9E7C2A34-D819-F84E-A443-C3F9236FA39B}"/>
              </a:ext>
            </a:extLst>
          </p:cNvPr>
          <p:cNvSpPr txBox="1"/>
          <p:nvPr/>
        </p:nvSpPr>
        <p:spPr>
          <a:xfrm>
            <a:off x="2699792" y="2308230"/>
            <a:ext cx="3024336" cy="369332"/>
          </a:xfrm>
          <a:prstGeom prst="rect">
            <a:avLst/>
          </a:prstGeom>
          <a:noFill/>
        </p:spPr>
        <p:txBody>
          <a:bodyPr wrap="square" rtlCol="0">
            <a:spAutoFit/>
          </a:bodyPr>
          <a:lstStyle/>
          <a:p>
            <a:r>
              <a:rPr lang="en-US" dirty="0"/>
              <a:t>Balance of Right </a:t>
            </a:r>
            <a:r>
              <a:rPr lang="en-US" dirty="0" err="1"/>
              <a:t>sybling</a:t>
            </a:r>
            <a:endParaRPr lang="en-US" dirty="0"/>
          </a:p>
        </p:txBody>
      </p:sp>
    </p:spTree>
    <p:extLst>
      <p:ext uri="{BB962C8B-B14F-4D97-AF65-F5344CB8AC3E}">
        <p14:creationId xmlns:p14="http://schemas.microsoft.com/office/powerpoint/2010/main" val="256184202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96175BD-BCBE-6349-B21F-0904A940A1D1}"/>
              </a:ext>
            </a:extLst>
          </p:cNvPr>
          <p:cNvSpPr>
            <a:spLocks noGrp="1"/>
          </p:cNvSpPr>
          <p:nvPr>
            <p:ph sz="quarter" idx="10"/>
          </p:nvPr>
        </p:nvSpPr>
        <p:spPr/>
        <p:txBody>
          <a:bodyPr/>
          <a:lstStyle/>
          <a:p>
            <a:r>
              <a:rPr lang="en-US" dirty="0"/>
              <a:t>Example</a:t>
            </a:r>
          </a:p>
        </p:txBody>
      </p:sp>
      <p:sp>
        <p:nvSpPr>
          <p:cNvPr id="5" name="Slide Number Placeholder 4">
            <a:extLst>
              <a:ext uri="{FF2B5EF4-FFF2-40B4-BE49-F238E27FC236}">
                <a16:creationId xmlns:a16="http://schemas.microsoft.com/office/drawing/2014/main" id="{57F1C5C7-40BC-324A-9E76-20F4328CD64E}"/>
              </a:ext>
            </a:extLst>
          </p:cNvPr>
          <p:cNvSpPr>
            <a:spLocks noGrp="1"/>
          </p:cNvSpPr>
          <p:nvPr>
            <p:ph type="sldNum" sz="quarter" idx="14"/>
          </p:nvPr>
        </p:nvSpPr>
        <p:spPr/>
        <p:txBody>
          <a:bodyPr/>
          <a:lstStyle/>
          <a:p>
            <a:fld id="{BC8D7E44-7D4F-4942-A8C9-2DF6BF8399E8}" type="slidenum">
              <a:rPr lang="en-US" smtClean="0"/>
              <a:pPr/>
              <a:t>39</a:t>
            </a:fld>
            <a:endParaRPr lang="en-US" dirty="0"/>
          </a:p>
        </p:txBody>
      </p:sp>
      <p:sp>
        <p:nvSpPr>
          <p:cNvPr id="7" name="Oval 24">
            <a:extLst>
              <a:ext uri="{FF2B5EF4-FFF2-40B4-BE49-F238E27FC236}">
                <a16:creationId xmlns:a16="http://schemas.microsoft.com/office/drawing/2014/main" id="{6C680862-8F5C-504E-92AF-65E15E3BE55F}"/>
              </a:ext>
            </a:extLst>
          </p:cNvPr>
          <p:cNvSpPr>
            <a:spLocks noChangeArrowheads="1"/>
          </p:cNvSpPr>
          <p:nvPr/>
        </p:nvSpPr>
        <p:spPr bwMode="auto">
          <a:xfrm>
            <a:off x="1691680" y="1628800"/>
            <a:ext cx="457200" cy="457200"/>
          </a:xfrm>
          <a:prstGeom prst="ellipse">
            <a:avLst/>
          </a:prstGeom>
          <a:solidFill>
            <a:srgbClr val="FFFF00"/>
          </a:solidFill>
          <a:ln w="93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0000" tIns="46800" rIns="90000" bIns="4680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5pPr>
            <a:lvl6pPr marL="2514600" indent="-228600" defTabSz="457200"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6pPr>
            <a:lvl7pPr marL="2971800" indent="-228600" defTabSz="457200"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7pPr>
            <a:lvl8pPr marL="3429000" indent="-228600" defTabSz="457200"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8pPr>
            <a:lvl9pPr marL="3886200" indent="-228600" defTabSz="457200"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9pPr>
          </a:lstStyle>
          <a:p>
            <a:pPr algn="ctr">
              <a:buClrTx/>
              <a:buFontTx/>
              <a:buNone/>
            </a:pPr>
            <a:r>
              <a:rPr lang="en-US" altLang="en-US" dirty="0"/>
              <a:t>8</a:t>
            </a:r>
          </a:p>
        </p:txBody>
      </p:sp>
      <p:sp>
        <p:nvSpPr>
          <p:cNvPr id="8" name="Oval 25">
            <a:extLst>
              <a:ext uri="{FF2B5EF4-FFF2-40B4-BE49-F238E27FC236}">
                <a16:creationId xmlns:a16="http://schemas.microsoft.com/office/drawing/2014/main" id="{912B7C6A-C454-0146-BB79-5BF4B1E38512}"/>
              </a:ext>
            </a:extLst>
          </p:cNvPr>
          <p:cNvSpPr>
            <a:spLocks noChangeArrowheads="1"/>
          </p:cNvSpPr>
          <p:nvPr/>
        </p:nvSpPr>
        <p:spPr bwMode="auto">
          <a:xfrm>
            <a:off x="624880" y="2314600"/>
            <a:ext cx="457200" cy="457200"/>
          </a:xfrm>
          <a:prstGeom prst="ellipse">
            <a:avLst/>
          </a:prstGeom>
          <a:solidFill>
            <a:srgbClr val="FFFF00"/>
          </a:solidFill>
          <a:ln w="93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0000" tIns="46800" rIns="90000" bIns="4680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5pPr>
            <a:lvl6pPr marL="2514600" indent="-228600" defTabSz="457200"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6pPr>
            <a:lvl7pPr marL="2971800" indent="-228600" defTabSz="457200"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7pPr>
            <a:lvl8pPr marL="3429000" indent="-228600" defTabSz="457200"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8pPr>
            <a:lvl9pPr marL="3886200" indent="-228600" defTabSz="457200"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9pPr>
          </a:lstStyle>
          <a:p>
            <a:pPr algn="ctr">
              <a:buClrTx/>
              <a:buFontTx/>
              <a:buNone/>
            </a:pPr>
            <a:r>
              <a:rPr lang="en-US" altLang="en-US" dirty="0"/>
              <a:t>5</a:t>
            </a:r>
          </a:p>
        </p:txBody>
      </p:sp>
      <p:sp>
        <p:nvSpPr>
          <p:cNvPr id="9" name="Oval 26">
            <a:extLst>
              <a:ext uri="{FF2B5EF4-FFF2-40B4-BE49-F238E27FC236}">
                <a16:creationId xmlns:a16="http://schemas.microsoft.com/office/drawing/2014/main" id="{05393644-7099-8542-8802-3262F846B1AB}"/>
              </a:ext>
            </a:extLst>
          </p:cNvPr>
          <p:cNvSpPr>
            <a:spLocks noChangeArrowheads="1"/>
          </p:cNvSpPr>
          <p:nvPr/>
        </p:nvSpPr>
        <p:spPr bwMode="auto">
          <a:xfrm>
            <a:off x="2606080" y="2314600"/>
            <a:ext cx="457200" cy="457200"/>
          </a:xfrm>
          <a:prstGeom prst="ellipse">
            <a:avLst/>
          </a:prstGeom>
          <a:solidFill>
            <a:srgbClr val="FFFF00"/>
          </a:solidFill>
          <a:ln w="93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0000" tIns="46800" rIns="90000" bIns="4680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5pPr>
            <a:lvl6pPr marL="2514600" indent="-228600" defTabSz="457200"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6pPr>
            <a:lvl7pPr marL="2971800" indent="-228600" defTabSz="457200"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7pPr>
            <a:lvl8pPr marL="3429000" indent="-228600" defTabSz="457200"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8pPr>
            <a:lvl9pPr marL="3886200" indent="-228600" defTabSz="457200"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9pPr>
          </a:lstStyle>
          <a:p>
            <a:pPr algn="ctr">
              <a:buClrTx/>
              <a:buFontTx/>
              <a:buNone/>
            </a:pPr>
            <a:r>
              <a:rPr lang="en-US" altLang="en-US" dirty="0"/>
              <a:t>20</a:t>
            </a:r>
          </a:p>
        </p:txBody>
      </p:sp>
      <p:cxnSp>
        <p:nvCxnSpPr>
          <p:cNvPr id="10" name="AutoShape 31">
            <a:extLst>
              <a:ext uri="{FF2B5EF4-FFF2-40B4-BE49-F238E27FC236}">
                <a16:creationId xmlns:a16="http://schemas.microsoft.com/office/drawing/2014/main" id="{2D80BE69-030A-1742-BE2F-5A0CD5D4C9BC}"/>
              </a:ext>
            </a:extLst>
          </p:cNvPr>
          <p:cNvCxnSpPr>
            <a:cxnSpLocks noChangeShapeType="1"/>
          </p:cNvCxnSpPr>
          <p:nvPr/>
        </p:nvCxnSpPr>
        <p:spPr bwMode="auto">
          <a:xfrm flipH="1">
            <a:off x="1015405" y="2019325"/>
            <a:ext cx="742950" cy="363538"/>
          </a:xfrm>
          <a:prstGeom prst="straightConnector1">
            <a:avLst/>
          </a:prstGeom>
          <a:noFill/>
          <a:ln w="936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cxnSp>
      <p:cxnSp>
        <p:nvCxnSpPr>
          <p:cNvPr id="11" name="AutoShape 32">
            <a:extLst>
              <a:ext uri="{FF2B5EF4-FFF2-40B4-BE49-F238E27FC236}">
                <a16:creationId xmlns:a16="http://schemas.microsoft.com/office/drawing/2014/main" id="{F32130BF-0F6B-F74A-B4F4-93859DE2D712}"/>
              </a:ext>
            </a:extLst>
          </p:cNvPr>
          <p:cNvCxnSpPr>
            <a:cxnSpLocks noChangeShapeType="1"/>
          </p:cNvCxnSpPr>
          <p:nvPr/>
        </p:nvCxnSpPr>
        <p:spPr bwMode="auto">
          <a:xfrm>
            <a:off x="2082205" y="2019325"/>
            <a:ext cx="592138" cy="363538"/>
          </a:xfrm>
          <a:prstGeom prst="straightConnector1">
            <a:avLst/>
          </a:prstGeom>
          <a:noFill/>
          <a:ln w="936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cxnSp>
      <p:sp>
        <p:nvSpPr>
          <p:cNvPr id="12" name="Oval 29">
            <a:extLst>
              <a:ext uri="{FF2B5EF4-FFF2-40B4-BE49-F238E27FC236}">
                <a16:creationId xmlns:a16="http://schemas.microsoft.com/office/drawing/2014/main" id="{FAC1E080-420F-6948-A2DB-4CC75BCF8522}"/>
              </a:ext>
            </a:extLst>
          </p:cNvPr>
          <p:cNvSpPr>
            <a:spLocks noChangeArrowheads="1"/>
          </p:cNvSpPr>
          <p:nvPr/>
        </p:nvSpPr>
        <p:spPr bwMode="auto">
          <a:xfrm>
            <a:off x="1986955" y="3112266"/>
            <a:ext cx="457200" cy="457200"/>
          </a:xfrm>
          <a:prstGeom prst="ellipse">
            <a:avLst/>
          </a:prstGeom>
          <a:solidFill>
            <a:srgbClr val="FFFF00"/>
          </a:solidFill>
          <a:ln w="93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0000" tIns="46800" rIns="90000" bIns="4680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5pPr>
            <a:lvl6pPr marL="2514600" indent="-228600" defTabSz="457200"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6pPr>
            <a:lvl7pPr marL="2971800" indent="-228600" defTabSz="457200"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7pPr>
            <a:lvl8pPr marL="3429000" indent="-228600" defTabSz="457200"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8pPr>
            <a:lvl9pPr marL="3886200" indent="-228600" defTabSz="457200"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9pPr>
          </a:lstStyle>
          <a:p>
            <a:pPr algn="ctr">
              <a:buClrTx/>
              <a:buFontTx/>
              <a:buNone/>
            </a:pPr>
            <a:r>
              <a:rPr lang="en-US" altLang="en-US" dirty="0"/>
              <a:t>10</a:t>
            </a:r>
          </a:p>
        </p:txBody>
      </p:sp>
      <p:sp>
        <p:nvSpPr>
          <p:cNvPr id="13" name="Oval 30">
            <a:extLst>
              <a:ext uri="{FF2B5EF4-FFF2-40B4-BE49-F238E27FC236}">
                <a16:creationId xmlns:a16="http://schemas.microsoft.com/office/drawing/2014/main" id="{DD415E14-93AC-7F4F-B85D-B05710BEB708}"/>
              </a:ext>
            </a:extLst>
          </p:cNvPr>
          <p:cNvSpPr>
            <a:spLocks noChangeArrowheads="1"/>
          </p:cNvSpPr>
          <p:nvPr/>
        </p:nvSpPr>
        <p:spPr bwMode="auto">
          <a:xfrm>
            <a:off x="3331675" y="3067075"/>
            <a:ext cx="457200" cy="457200"/>
          </a:xfrm>
          <a:prstGeom prst="ellipse">
            <a:avLst/>
          </a:prstGeom>
          <a:solidFill>
            <a:srgbClr val="FFFF00"/>
          </a:solidFill>
          <a:ln w="93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0000" tIns="46800" rIns="90000" bIns="4680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5pPr>
            <a:lvl6pPr marL="2514600" indent="-228600" defTabSz="457200"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6pPr>
            <a:lvl7pPr marL="2971800" indent="-228600" defTabSz="457200"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7pPr>
            <a:lvl8pPr marL="3429000" indent="-228600" defTabSz="457200"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8pPr>
            <a:lvl9pPr marL="3886200" indent="-228600" defTabSz="457200"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9pPr>
          </a:lstStyle>
          <a:p>
            <a:pPr algn="ctr">
              <a:buClrTx/>
              <a:buFontTx/>
              <a:buNone/>
            </a:pPr>
            <a:r>
              <a:rPr lang="en-US" altLang="en-US" dirty="0"/>
              <a:t>26</a:t>
            </a:r>
          </a:p>
        </p:txBody>
      </p:sp>
      <p:cxnSp>
        <p:nvCxnSpPr>
          <p:cNvPr id="14" name="AutoShape 33">
            <a:extLst>
              <a:ext uri="{FF2B5EF4-FFF2-40B4-BE49-F238E27FC236}">
                <a16:creationId xmlns:a16="http://schemas.microsoft.com/office/drawing/2014/main" id="{C4B9272F-F9D2-9C44-AD5A-0E2AEABF3D30}"/>
              </a:ext>
            </a:extLst>
          </p:cNvPr>
          <p:cNvCxnSpPr>
            <a:cxnSpLocks noChangeShapeType="1"/>
          </p:cNvCxnSpPr>
          <p:nvPr/>
        </p:nvCxnSpPr>
        <p:spPr bwMode="auto">
          <a:xfrm flipH="1">
            <a:off x="2215555" y="2740791"/>
            <a:ext cx="523875" cy="371475"/>
          </a:xfrm>
          <a:prstGeom prst="straightConnector1">
            <a:avLst/>
          </a:prstGeom>
          <a:noFill/>
          <a:ln w="936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cxnSp>
      <p:cxnSp>
        <p:nvCxnSpPr>
          <p:cNvPr id="15" name="AutoShape 34">
            <a:extLst>
              <a:ext uri="{FF2B5EF4-FFF2-40B4-BE49-F238E27FC236}">
                <a16:creationId xmlns:a16="http://schemas.microsoft.com/office/drawing/2014/main" id="{6CC3C298-F8EE-ED45-A275-3728A4F22C56}"/>
              </a:ext>
            </a:extLst>
          </p:cNvPr>
          <p:cNvCxnSpPr>
            <a:cxnSpLocks noChangeShapeType="1"/>
          </p:cNvCxnSpPr>
          <p:nvPr/>
        </p:nvCxnSpPr>
        <p:spPr bwMode="auto">
          <a:xfrm>
            <a:off x="3006130" y="2695600"/>
            <a:ext cx="447675" cy="371475"/>
          </a:xfrm>
          <a:prstGeom prst="straightConnector1">
            <a:avLst/>
          </a:prstGeom>
          <a:noFill/>
          <a:ln w="936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cxnSp>
      <p:sp>
        <p:nvSpPr>
          <p:cNvPr id="16" name="Right Arrow 15">
            <a:extLst>
              <a:ext uri="{FF2B5EF4-FFF2-40B4-BE49-F238E27FC236}">
                <a16:creationId xmlns:a16="http://schemas.microsoft.com/office/drawing/2014/main" id="{CD84D772-2370-5F46-B990-6159EF0BED9F}"/>
              </a:ext>
            </a:extLst>
          </p:cNvPr>
          <p:cNvSpPr/>
          <p:nvPr/>
        </p:nvSpPr>
        <p:spPr>
          <a:xfrm>
            <a:off x="4227873" y="2489075"/>
            <a:ext cx="936104" cy="215494"/>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7" name="TextBox 16">
            <a:extLst>
              <a:ext uri="{FF2B5EF4-FFF2-40B4-BE49-F238E27FC236}">
                <a16:creationId xmlns:a16="http://schemas.microsoft.com/office/drawing/2014/main" id="{A864871C-9A93-884E-B236-C8625DA8C958}"/>
              </a:ext>
            </a:extLst>
          </p:cNvPr>
          <p:cNvSpPr txBox="1"/>
          <p:nvPr/>
        </p:nvSpPr>
        <p:spPr>
          <a:xfrm>
            <a:off x="4213673" y="2166850"/>
            <a:ext cx="936104" cy="369332"/>
          </a:xfrm>
          <a:prstGeom prst="rect">
            <a:avLst/>
          </a:prstGeom>
          <a:noFill/>
        </p:spPr>
        <p:txBody>
          <a:bodyPr wrap="square" rtlCol="0">
            <a:spAutoFit/>
          </a:bodyPr>
          <a:lstStyle/>
          <a:p>
            <a:r>
              <a:rPr lang="en-US" dirty="0"/>
              <a:t>Del (5) </a:t>
            </a:r>
          </a:p>
        </p:txBody>
      </p:sp>
      <p:sp>
        <p:nvSpPr>
          <p:cNvPr id="18" name="Oval 24">
            <a:extLst>
              <a:ext uri="{FF2B5EF4-FFF2-40B4-BE49-F238E27FC236}">
                <a16:creationId xmlns:a16="http://schemas.microsoft.com/office/drawing/2014/main" id="{B31E2142-AC6F-C745-9914-84CC82897768}"/>
              </a:ext>
            </a:extLst>
          </p:cNvPr>
          <p:cNvSpPr>
            <a:spLocks noChangeArrowheads="1"/>
          </p:cNvSpPr>
          <p:nvPr/>
        </p:nvSpPr>
        <p:spPr bwMode="auto">
          <a:xfrm>
            <a:off x="5542757" y="1583609"/>
            <a:ext cx="457200" cy="457200"/>
          </a:xfrm>
          <a:prstGeom prst="ellipse">
            <a:avLst/>
          </a:prstGeom>
          <a:solidFill>
            <a:srgbClr val="FFFF00"/>
          </a:solidFill>
          <a:ln w="93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0000" tIns="46800" rIns="90000" bIns="4680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5pPr>
            <a:lvl6pPr marL="2514600" indent="-228600" defTabSz="457200"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6pPr>
            <a:lvl7pPr marL="2971800" indent="-228600" defTabSz="457200"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7pPr>
            <a:lvl8pPr marL="3429000" indent="-228600" defTabSz="457200"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8pPr>
            <a:lvl9pPr marL="3886200" indent="-228600" defTabSz="457200"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9pPr>
          </a:lstStyle>
          <a:p>
            <a:pPr algn="ctr">
              <a:buClrTx/>
              <a:buFontTx/>
              <a:buNone/>
            </a:pPr>
            <a:r>
              <a:rPr lang="en-US" altLang="en-US" dirty="0"/>
              <a:t>8</a:t>
            </a:r>
          </a:p>
        </p:txBody>
      </p:sp>
      <p:sp>
        <p:nvSpPr>
          <p:cNvPr id="19" name="Oval 26">
            <a:extLst>
              <a:ext uri="{FF2B5EF4-FFF2-40B4-BE49-F238E27FC236}">
                <a16:creationId xmlns:a16="http://schemas.microsoft.com/office/drawing/2014/main" id="{C2B18414-CEB1-4A42-92EA-77A598A5588C}"/>
              </a:ext>
            </a:extLst>
          </p:cNvPr>
          <p:cNvSpPr>
            <a:spLocks noChangeArrowheads="1"/>
          </p:cNvSpPr>
          <p:nvPr/>
        </p:nvSpPr>
        <p:spPr bwMode="auto">
          <a:xfrm>
            <a:off x="6457157" y="2269409"/>
            <a:ext cx="457200" cy="457200"/>
          </a:xfrm>
          <a:prstGeom prst="ellipse">
            <a:avLst/>
          </a:prstGeom>
          <a:solidFill>
            <a:srgbClr val="FFFF00"/>
          </a:solidFill>
          <a:ln w="93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0000" tIns="46800" rIns="90000" bIns="4680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5pPr>
            <a:lvl6pPr marL="2514600" indent="-228600" defTabSz="457200"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6pPr>
            <a:lvl7pPr marL="2971800" indent="-228600" defTabSz="457200"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7pPr>
            <a:lvl8pPr marL="3429000" indent="-228600" defTabSz="457200"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8pPr>
            <a:lvl9pPr marL="3886200" indent="-228600" defTabSz="457200"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9pPr>
          </a:lstStyle>
          <a:p>
            <a:pPr algn="ctr">
              <a:buClrTx/>
              <a:buFontTx/>
              <a:buNone/>
            </a:pPr>
            <a:r>
              <a:rPr lang="en-US" altLang="en-US" dirty="0"/>
              <a:t>20</a:t>
            </a:r>
          </a:p>
        </p:txBody>
      </p:sp>
      <p:cxnSp>
        <p:nvCxnSpPr>
          <p:cNvPr id="20" name="AutoShape 32">
            <a:extLst>
              <a:ext uri="{FF2B5EF4-FFF2-40B4-BE49-F238E27FC236}">
                <a16:creationId xmlns:a16="http://schemas.microsoft.com/office/drawing/2014/main" id="{0D83E9FF-1FB6-B542-8984-BDC865A6FD46}"/>
              </a:ext>
            </a:extLst>
          </p:cNvPr>
          <p:cNvCxnSpPr>
            <a:cxnSpLocks noChangeShapeType="1"/>
          </p:cNvCxnSpPr>
          <p:nvPr/>
        </p:nvCxnSpPr>
        <p:spPr bwMode="auto">
          <a:xfrm>
            <a:off x="5933282" y="1974134"/>
            <a:ext cx="592138" cy="363538"/>
          </a:xfrm>
          <a:prstGeom prst="straightConnector1">
            <a:avLst/>
          </a:prstGeom>
          <a:noFill/>
          <a:ln w="936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cxnSp>
      <p:sp>
        <p:nvSpPr>
          <p:cNvPr id="21" name="Oval 29">
            <a:extLst>
              <a:ext uri="{FF2B5EF4-FFF2-40B4-BE49-F238E27FC236}">
                <a16:creationId xmlns:a16="http://schemas.microsoft.com/office/drawing/2014/main" id="{E1913392-B3BD-9D4E-9A4B-32DC424EF2E9}"/>
              </a:ext>
            </a:extLst>
          </p:cNvPr>
          <p:cNvSpPr>
            <a:spLocks noChangeArrowheads="1"/>
          </p:cNvSpPr>
          <p:nvPr/>
        </p:nvSpPr>
        <p:spPr bwMode="auto">
          <a:xfrm>
            <a:off x="5838032" y="3067075"/>
            <a:ext cx="457200" cy="457200"/>
          </a:xfrm>
          <a:prstGeom prst="ellipse">
            <a:avLst/>
          </a:prstGeom>
          <a:solidFill>
            <a:srgbClr val="FFFF00"/>
          </a:solidFill>
          <a:ln w="93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0000" tIns="46800" rIns="90000" bIns="4680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5pPr>
            <a:lvl6pPr marL="2514600" indent="-228600" defTabSz="457200"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6pPr>
            <a:lvl7pPr marL="2971800" indent="-228600" defTabSz="457200"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7pPr>
            <a:lvl8pPr marL="3429000" indent="-228600" defTabSz="457200"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8pPr>
            <a:lvl9pPr marL="3886200" indent="-228600" defTabSz="457200"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9pPr>
          </a:lstStyle>
          <a:p>
            <a:pPr algn="ctr">
              <a:buClrTx/>
              <a:buFontTx/>
              <a:buNone/>
            </a:pPr>
            <a:r>
              <a:rPr lang="en-US" altLang="en-US" dirty="0"/>
              <a:t>10</a:t>
            </a:r>
          </a:p>
        </p:txBody>
      </p:sp>
      <p:sp>
        <p:nvSpPr>
          <p:cNvPr id="22" name="Oval 30">
            <a:extLst>
              <a:ext uri="{FF2B5EF4-FFF2-40B4-BE49-F238E27FC236}">
                <a16:creationId xmlns:a16="http://schemas.microsoft.com/office/drawing/2014/main" id="{D09477EF-D080-774F-8F18-5DE7823796AC}"/>
              </a:ext>
            </a:extLst>
          </p:cNvPr>
          <p:cNvSpPr>
            <a:spLocks noChangeArrowheads="1"/>
          </p:cNvSpPr>
          <p:nvPr/>
        </p:nvSpPr>
        <p:spPr bwMode="auto">
          <a:xfrm>
            <a:off x="7182752" y="3021884"/>
            <a:ext cx="457200" cy="457200"/>
          </a:xfrm>
          <a:prstGeom prst="ellipse">
            <a:avLst/>
          </a:prstGeom>
          <a:solidFill>
            <a:srgbClr val="FFFF00"/>
          </a:solidFill>
          <a:ln w="93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0000" tIns="46800" rIns="90000" bIns="4680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5pPr>
            <a:lvl6pPr marL="2514600" indent="-228600" defTabSz="457200"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6pPr>
            <a:lvl7pPr marL="2971800" indent="-228600" defTabSz="457200"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7pPr>
            <a:lvl8pPr marL="3429000" indent="-228600" defTabSz="457200"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8pPr>
            <a:lvl9pPr marL="3886200" indent="-228600" defTabSz="457200"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9pPr>
          </a:lstStyle>
          <a:p>
            <a:pPr algn="ctr">
              <a:buClrTx/>
              <a:buFontTx/>
              <a:buNone/>
            </a:pPr>
            <a:r>
              <a:rPr lang="en-US" altLang="en-US" dirty="0"/>
              <a:t>26</a:t>
            </a:r>
          </a:p>
        </p:txBody>
      </p:sp>
      <p:cxnSp>
        <p:nvCxnSpPr>
          <p:cNvPr id="23" name="AutoShape 33">
            <a:extLst>
              <a:ext uri="{FF2B5EF4-FFF2-40B4-BE49-F238E27FC236}">
                <a16:creationId xmlns:a16="http://schemas.microsoft.com/office/drawing/2014/main" id="{1583C8EC-409E-B04B-A803-6FA5F5DC91F4}"/>
              </a:ext>
            </a:extLst>
          </p:cNvPr>
          <p:cNvCxnSpPr>
            <a:cxnSpLocks noChangeShapeType="1"/>
          </p:cNvCxnSpPr>
          <p:nvPr/>
        </p:nvCxnSpPr>
        <p:spPr bwMode="auto">
          <a:xfrm flipH="1">
            <a:off x="6066632" y="2695600"/>
            <a:ext cx="523875" cy="371475"/>
          </a:xfrm>
          <a:prstGeom prst="straightConnector1">
            <a:avLst/>
          </a:prstGeom>
          <a:noFill/>
          <a:ln w="936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cxnSp>
      <p:cxnSp>
        <p:nvCxnSpPr>
          <p:cNvPr id="24" name="AutoShape 34">
            <a:extLst>
              <a:ext uri="{FF2B5EF4-FFF2-40B4-BE49-F238E27FC236}">
                <a16:creationId xmlns:a16="http://schemas.microsoft.com/office/drawing/2014/main" id="{5AD76EBD-77FB-DA49-86BD-C51185EBF2D2}"/>
              </a:ext>
            </a:extLst>
          </p:cNvPr>
          <p:cNvCxnSpPr>
            <a:cxnSpLocks noChangeShapeType="1"/>
          </p:cNvCxnSpPr>
          <p:nvPr/>
        </p:nvCxnSpPr>
        <p:spPr bwMode="auto">
          <a:xfrm>
            <a:off x="6857207" y="2650409"/>
            <a:ext cx="447675" cy="371475"/>
          </a:xfrm>
          <a:prstGeom prst="straightConnector1">
            <a:avLst/>
          </a:prstGeom>
          <a:noFill/>
          <a:ln w="936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cxnSp>
      <p:sp>
        <p:nvSpPr>
          <p:cNvPr id="25" name="TextBox 24">
            <a:extLst>
              <a:ext uri="{FF2B5EF4-FFF2-40B4-BE49-F238E27FC236}">
                <a16:creationId xmlns:a16="http://schemas.microsoft.com/office/drawing/2014/main" id="{78D36F56-4B33-8549-A706-EEAABE03AFA3}"/>
              </a:ext>
            </a:extLst>
          </p:cNvPr>
          <p:cNvSpPr txBox="1"/>
          <p:nvPr/>
        </p:nvSpPr>
        <p:spPr>
          <a:xfrm>
            <a:off x="700683" y="3910961"/>
            <a:ext cx="7128792" cy="369332"/>
          </a:xfrm>
          <a:prstGeom prst="rect">
            <a:avLst/>
          </a:prstGeom>
          <a:noFill/>
        </p:spPr>
        <p:txBody>
          <a:bodyPr wrap="square" rtlCol="0">
            <a:spAutoFit/>
          </a:bodyPr>
          <a:lstStyle/>
          <a:p>
            <a:r>
              <a:rPr lang="en-US" dirty="0"/>
              <a:t>Since it L(0) type apply Left  rotation on A</a:t>
            </a:r>
          </a:p>
        </p:txBody>
      </p:sp>
      <p:sp>
        <p:nvSpPr>
          <p:cNvPr id="26" name="TextBox 25">
            <a:extLst>
              <a:ext uri="{FF2B5EF4-FFF2-40B4-BE49-F238E27FC236}">
                <a16:creationId xmlns:a16="http://schemas.microsoft.com/office/drawing/2014/main" id="{BCE08248-DF51-644D-A957-EB9F8711315F}"/>
              </a:ext>
            </a:extLst>
          </p:cNvPr>
          <p:cNvSpPr txBox="1"/>
          <p:nvPr/>
        </p:nvSpPr>
        <p:spPr>
          <a:xfrm>
            <a:off x="6017471" y="1618721"/>
            <a:ext cx="317723" cy="369332"/>
          </a:xfrm>
          <a:prstGeom prst="rect">
            <a:avLst/>
          </a:prstGeom>
          <a:noFill/>
        </p:spPr>
        <p:txBody>
          <a:bodyPr wrap="square" rtlCol="0">
            <a:spAutoFit/>
          </a:bodyPr>
          <a:lstStyle/>
          <a:p>
            <a:r>
              <a:rPr lang="en-US"/>
              <a:t>A</a:t>
            </a:r>
          </a:p>
        </p:txBody>
      </p:sp>
      <p:sp>
        <p:nvSpPr>
          <p:cNvPr id="27" name="Oval 26">
            <a:extLst>
              <a:ext uri="{FF2B5EF4-FFF2-40B4-BE49-F238E27FC236}">
                <a16:creationId xmlns:a16="http://schemas.microsoft.com/office/drawing/2014/main" id="{90990BE8-890E-1941-8764-FEF38C183DDD}"/>
              </a:ext>
            </a:extLst>
          </p:cNvPr>
          <p:cNvSpPr>
            <a:spLocks noChangeArrowheads="1"/>
          </p:cNvSpPr>
          <p:nvPr/>
        </p:nvSpPr>
        <p:spPr bwMode="auto">
          <a:xfrm>
            <a:off x="2210792" y="4349667"/>
            <a:ext cx="457200" cy="457200"/>
          </a:xfrm>
          <a:prstGeom prst="ellipse">
            <a:avLst/>
          </a:prstGeom>
          <a:solidFill>
            <a:srgbClr val="FFFF00"/>
          </a:solidFill>
          <a:ln w="93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0000" tIns="46800" rIns="90000" bIns="4680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5pPr>
            <a:lvl6pPr marL="2514600" indent="-228600" defTabSz="457200"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6pPr>
            <a:lvl7pPr marL="2971800" indent="-228600" defTabSz="457200"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7pPr>
            <a:lvl8pPr marL="3429000" indent="-228600" defTabSz="457200"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8pPr>
            <a:lvl9pPr marL="3886200" indent="-228600" defTabSz="457200"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9pPr>
          </a:lstStyle>
          <a:p>
            <a:pPr algn="ctr">
              <a:buClrTx/>
              <a:buFontTx/>
              <a:buNone/>
            </a:pPr>
            <a:r>
              <a:rPr lang="en-US" altLang="en-US" dirty="0"/>
              <a:t>20</a:t>
            </a:r>
          </a:p>
        </p:txBody>
      </p:sp>
      <p:sp>
        <p:nvSpPr>
          <p:cNvPr id="28" name="Oval 29">
            <a:extLst>
              <a:ext uri="{FF2B5EF4-FFF2-40B4-BE49-F238E27FC236}">
                <a16:creationId xmlns:a16="http://schemas.microsoft.com/office/drawing/2014/main" id="{EFE085B7-26A1-C747-B343-96A907A45F7B}"/>
              </a:ext>
            </a:extLst>
          </p:cNvPr>
          <p:cNvSpPr>
            <a:spLocks noChangeArrowheads="1"/>
          </p:cNvSpPr>
          <p:nvPr/>
        </p:nvSpPr>
        <p:spPr bwMode="auto">
          <a:xfrm>
            <a:off x="1591667" y="5147333"/>
            <a:ext cx="457200" cy="457200"/>
          </a:xfrm>
          <a:prstGeom prst="ellipse">
            <a:avLst/>
          </a:prstGeom>
          <a:solidFill>
            <a:srgbClr val="FFFF00"/>
          </a:solidFill>
          <a:ln w="93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0000" tIns="46800" rIns="90000" bIns="4680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5pPr>
            <a:lvl6pPr marL="2514600" indent="-228600" defTabSz="457200"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6pPr>
            <a:lvl7pPr marL="2971800" indent="-228600" defTabSz="457200"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7pPr>
            <a:lvl8pPr marL="3429000" indent="-228600" defTabSz="457200"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8pPr>
            <a:lvl9pPr marL="3886200" indent="-228600" defTabSz="457200"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9pPr>
          </a:lstStyle>
          <a:p>
            <a:pPr algn="ctr">
              <a:buClrTx/>
              <a:buFontTx/>
              <a:buNone/>
            </a:pPr>
            <a:r>
              <a:rPr lang="en-US" altLang="en-US" dirty="0"/>
              <a:t>8</a:t>
            </a:r>
          </a:p>
        </p:txBody>
      </p:sp>
      <p:sp>
        <p:nvSpPr>
          <p:cNvPr id="29" name="Oval 30">
            <a:extLst>
              <a:ext uri="{FF2B5EF4-FFF2-40B4-BE49-F238E27FC236}">
                <a16:creationId xmlns:a16="http://schemas.microsoft.com/office/drawing/2014/main" id="{C3AEE2E7-A484-664F-8985-EABF01D92D7B}"/>
              </a:ext>
            </a:extLst>
          </p:cNvPr>
          <p:cNvSpPr>
            <a:spLocks noChangeArrowheads="1"/>
          </p:cNvSpPr>
          <p:nvPr/>
        </p:nvSpPr>
        <p:spPr bwMode="auto">
          <a:xfrm>
            <a:off x="2936387" y="5102142"/>
            <a:ext cx="457200" cy="457200"/>
          </a:xfrm>
          <a:prstGeom prst="ellipse">
            <a:avLst/>
          </a:prstGeom>
          <a:solidFill>
            <a:srgbClr val="FFFF00"/>
          </a:solidFill>
          <a:ln w="93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0000" tIns="46800" rIns="90000" bIns="4680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5pPr>
            <a:lvl6pPr marL="2514600" indent="-228600" defTabSz="457200"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6pPr>
            <a:lvl7pPr marL="2971800" indent="-228600" defTabSz="457200"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7pPr>
            <a:lvl8pPr marL="3429000" indent="-228600" defTabSz="457200"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8pPr>
            <a:lvl9pPr marL="3886200" indent="-228600" defTabSz="457200"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9pPr>
          </a:lstStyle>
          <a:p>
            <a:pPr algn="ctr">
              <a:buClrTx/>
              <a:buFontTx/>
              <a:buNone/>
            </a:pPr>
            <a:r>
              <a:rPr lang="en-US" altLang="en-US" dirty="0"/>
              <a:t>26</a:t>
            </a:r>
          </a:p>
        </p:txBody>
      </p:sp>
      <p:cxnSp>
        <p:nvCxnSpPr>
          <p:cNvPr id="30" name="AutoShape 33">
            <a:extLst>
              <a:ext uri="{FF2B5EF4-FFF2-40B4-BE49-F238E27FC236}">
                <a16:creationId xmlns:a16="http://schemas.microsoft.com/office/drawing/2014/main" id="{933962B5-DC2D-F444-8235-D5132715D609}"/>
              </a:ext>
            </a:extLst>
          </p:cNvPr>
          <p:cNvCxnSpPr>
            <a:cxnSpLocks noChangeShapeType="1"/>
          </p:cNvCxnSpPr>
          <p:nvPr/>
        </p:nvCxnSpPr>
        <p:spPr bwMode="auto">
          <a:xfrm flipH="1">
            <a:off x="1820267" y="4775858"/>
            <a:ext cx="523875" cy="371475"/>
          </a:xfrm>
          <a:prstGeom prst="straightConnector1">
            <a:avLst/>
          </a:prstGeom>
          <a:noFill/>
          <a:ln w="936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cxnSp>
      <p:cxnSp>
        <p:nvCxnSpPr>
          <p:cNvPr id="31" name="AutoShape 34">
            <a:extLst>
              <a:ext uri="{FF2B5EF4-FFF2-40B4-BE49-F238E27FC236}">
                <a16:creationId xmlns:a16="http://schemas.microsoft.com/office/drawing/2014/main" id="{E997209D-AFF5-2B49-AC23-2E1CF2B7916C}"/>
              </a:ext>
            </a:extLst>
          </p:cNvPr>
          <p:cNvCxnSpPr>
            <a:cxnSpLocks noChangeShapeType="1"/>
          </p:cNvCxnSpPr>
          <p:nvPr/>
        </p:nvCxnSpPr>
        <p:spPr bwMode="auto">
          <a:xfrm>
            <a:off x="2610842" y="4730667"/>
            <a:ext cx="447675" cy="371475"/>
          </a:xfrm>
          <a:prstGeom prst="straightConnector1">
            <a:avLst/>
          </a:prstGeom>
          <a:noFill/>
          <a:ln w="936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cxnSp>
      <p:sp>
        <p:nvSpPr>
          <p:cNvPr id="32" name="Oval 30">
            <a:extLst>
              <a:ext uri="{FF2B5EF4-FFF2-40B4-BE49-F238E27FC236}">
                <a16:creationId xmlns:a16="http://schemas.microsoft.com/office/drawing/2014/main" id="{A05173D4-3407-064A-8829-B20AF0718936}"/>
              </a:ext>
            </a:extLst>
          </p:cNvPr>
          <p:cNvSpPr>
            <a:spLocks noChangeArrowheads="1"/>
          </p:cNvSpPr>
          <p:nvPr/>
        </p:nvSpPr>
        <p:spPr bwMode="auto">
          <a:xfrm>
            <a:off x="2183912" y="5976008"/>
            <a:ext cx="457200" cy="457200"/>
          </a:xfrm>
          <a:prstGeom prst="ellipse">
            <a:avLst/>
          </a:prstGeom>
          <a:solidFill>
            <a:srgbClr val="FFFF00"/>
          </a:solidFill>
          <a:ln w="93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0000" tIns="46800" rIns="90000" bIns="4680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5pPr>
            <a:lvl6pPr marL="2514600" indent="-228600" defTabSz="457200"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6pPr>
            <a:lvl7pPr marL="2971800" indent="-228600" defTabSz="457200"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7pPr>
            <a:lvl8pPr marL="3429000" indent="-228600" defTabSz="457200"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8pPr>
            <a:lvl9pPr marL="3886200" indent="-228600" defTabSz="457200"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9pPr>
          </a:lstStyle>
          <a:p>
            <a:pPr algn="ctr">
              <a:buClrTx/>
              <a:buFontTx/>
              <a:buNone/>
            </a:pPr>
            <a:r>
              <a:rPr lang="en-US" altLang="en-US" dirty="0"/>
              <a:t>10</a:t>
            </a:r>
          </a:p>
        </p:txBody>
      </p:sp>
      <p:cxnSp>
        <p:nvCxnSpPr>
          <p:cNvPr id="33" name="AutoShape 34">
            <a:extLst>
              <a:ext uri="{FF2B5EF4-FFF2-40B4-BE49-F238E27FC236}">
                <a16:creationId xmlns:a16="http://schemas.microsoft.com/office/drawing/2014/main" id="{3C6664D7-E2CF-DA46-BA29-2A7936428E21}"/>
              </a:ext>
            </a:extLst>
          </p:cNvPr>
          <p:cNvCxnSpPr>
            <a:cxnSpLocks noChangeShapeType="1"/>
          </p:cNvCxnSpPr>
          <p:nvPr/>
        </p:nvCxnSpPr>
        <p:spPr bwMode="auto">
          <a:xfrm>
            <a:off x="1858367" y="5604533"/>
            <a:ext cx="447675" cy="371475"/>
          </a:xfrm>
          <a:prstGeom prst="straightConnector1">
            <a:avLst/>
          </a:prstGeom>
          <a:noFill/>
          <a:ln w="936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cxnSp>
    </p:spTree>
    <p:extLst>
      <p:ext uri="{BB962C8B-B14F-4D97-AF65-F5344CB8AC3E}">
        <p14:creationId xmlns:p14="http://schemas.microsoft.com/office/powerpoint/2010/main" val="2688754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ppt_x"/>
                                          </p:val>
                                        </p:tav>
                                        <p:tav tm="100000">
                                          <p:val>
                                            <p:strVal val="#ppt_x"/>
                                          </p:val>
                                        </p:tav>
                                      </p:tavLst>
                                    </p:anim>
                                    <p:anim calcmode="lin" valueType="num">
                                      <p:cBhvr additive="base">
                                        <p:cTn id="12" dur="500" fill="hold"/>
                                        <p:tgtEl>
                                          <p:spTgt spid="10"/>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ppt_x"/>
                                          </p:val>
                                        </p:tav>
                                        <p:tav tm="100000">
                                          <p:val>
                                            <p:strVal val="#ppt_x"/>
                                          </p:val>
                                        </p:tav>
                                      </p:tavLst>
                                    </p:anim>
                                    <p:anim calcmode="lin" valueType="num">
                                      <p:cBhvr additive="base">
                                        <p:cTn id="20" dur="500" fill="hold"/>
                                        <p:tgtEl>
                                          <p:spTgt spid="11"/>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additive="base">
                                        <p:cTn id="23" dur="500" fill="hold"/>
                                        <p:tgtEl>
                                          <p:spTgt spid="9"/>
                                        </p:tgtEl>
                                        <p:attrNameLst>
                                          <p:attrName>ppt_x</p:attrName>
                                        </p:attrNameLst>
                                      </p:cBhvr>
                                      <p:tavLst>
                                        <p:tav tm="0">
                                          <p:val>
                                            <p:strVal val="#ppt_x"/>
                                          </p:val>
                                        </p:tav>
                                        <p:tav tm="100000">
                                          <p:val>
                                            <p:strVal val="#ppt_x"/>
                                          </p:val>
                                        </p:tav>
                                      </p:tavLst>
                                    </p:anim>
                                    <p:anim calcmode="lin" valueType="num">
                                      <p:cBhvr additive="base">
                                        <p:cTn id="24" dur="500" fill="hold"/>
                                        <p:tgtEl>
                                          <p:spTgt spid="9"/>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anim calcmode="lin" valueType="num">
                                      <p:cBhvr additive="base">
                                        <p:cTn id="27" dur="500" fill="hold"/>
                                        <p:tgtEl>
                                          <p:spTgt spid="14"/>
                                        </p:tgtEl>
                                        <p:attrNameLst>
                                          <p:attrName>ppt_x</p:attrName>
                                        </p:attrNameLst>
                                      </p:cBhvr>
                                      <p:tavLst>
                                        <p:tav tm="0">
                                          <p:val>
                                            <p:strVal val="#ppt_x"/>
                                          </p:val>
                                        </p:tav>
                                        <p:tav tm="100000">
                                          <p:val>
                                            <p:strVal val="#ppt_x"/>
                                          </p:val>
                                        </p:tav>
                                      </p:tavLst>
                                    </p:anim>
                                    <p:anim calcmode="lin" valueType="num">
                                      <p:cBhvr additive="base">
                                        <p:cTn id="28" dur="500" fill="hold"/>
                                        <p:tgtEl>
                                          <p:spTgt spid="14"/>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additive="base">
                                        <p:cTn id="31" dur="500" fill="hold"/>
                                        <p:tgtEl>
                                          <p:spTgt spid="12"/>
                                        </p:tgtEl>
                                        <p:attrNameLst>
                                          <p:attrName>ppt_x</p:attrName>
                                        </p:attrNameLst>
                                      </p:cBhvr>
                                      <p:tavLst>
                                        <p:tav tm="0">
                                          <p:val>
                                            <p:strVal val="#ppt_x"/>
                                          </p:val>
                                        </p:tav>
                                        <p:tav tm="100000">
                                          <p:val>
                                            <p:strVal val="#ppt_x"/>
                                          </p:val>
                                        </p:tav>
                                      </p:tavLst>
                                    </p:anim>
                                    <p:anim calcmode="lin" valueType="num">
                                      <p:cBhvr additive="base">
                                        <p:cTn id="32" dur="500" fill="hold"/>
                                        <p:tgtEl>
                                          <p:spTgt spid="12"/>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15"/>
                                        </p:tgtEl>
                                        <p:attrNameLst>
                                          <p:attrName>style.visibility</p:attrName>
                                        </p:attrNameLst>
                                      </p:cBhvr>
                                      <p:to>
                                        <p:strVal val="visible"/>
                                      </p:to>
                                    </p:set>
                                    <p:anim calcmode="lin" valueType="num">
                                      <p:cBhvr additive="base">
                                        <p:cTn id="35" dur="500" fill="hold"/>
                                        <p:tgtEl>
                                          <p:spTgt spid="15"/>
                                        </p:tgtEl>
                                        <p:attrNameLst>
                                          <p:attrName>ppt_x</p:attrName>
                                        </p:attrNameLst>
                                      </p:cBhvr>
                                      <p:tavLst>
                                        <p:tav tm="0">
                                          <p:val>
                                            <p:strVal val="#ppt_x"/>
                                          </p:val>
                                        </p:tav>
                                        <p:tav tm="100000">
                                          <p:val>
                                            <p:strVal val="#ppt_x"/>
                                          </p:val>
                                        </p:tav>
                                      </p:tavLst>
                                    </p:anim>
                                    <p:anim calcmode="lin" valueType="num">
                                      <p:cBhvr additive="base">
                                        <p:cTn id="36" dur="500" fill="hold"/>
                                        <p:tgtEl>
                                          <p:spTgt spid="15"/>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3"/>
                                        </p:tgtEl>
                                        <p:attrNameLst>
                                          <p:attrName>style.visibility</p:attrName>
                                        </p:attrNameLst>
                                      </p:cBhvr>
                                      <p:to>
                                        <p:strVal val="visible"/>
                                      </p:to>
                                    </p:set>
                                    <p:anim calcmode="lin" valueType="num">
                                      <p:cBhvr additive="base">
                                        <p:cTn id="39" dur="500" fill="hold"/>
                                        <p:tgtEl>
                                          <p:spTgt spid="13"/>
                                        </p:tgtEl>
                                        <p:attrNameLst>
                                          <p:attrName>ppt_x</p:attrName>
                                        </p:attrNameLst>
                                      </p:cBhvr>
                                      <p:tavLst>
                                        <p:tav tm="0">
                                          <p:val>
                                            <p:strVal val="#ppt_x"/>
                                          </p:val>
                                        </p:tav>
                                        <p:tav tm="100000">
                                          <p:val>
                                            <p:strVal val="#ppt_x"/>
                                          </p:val>
                                        </p:tav>
                                      </p:tavLst>
                                    </p:anim>
                                    <p:anim calcmode="lin" valueType="num">
                                      <p:cBhvr additive="base">
                                        <p:cTn id="40"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17"/>
                                        </p:tgtEl>
                                        <p:attrNameLst>
                                          <p:attrName>style.visibility</p:attrName>
                                        </p:attrNameLst>
                                      </p:cBhvr>
                                      <p:to>
                                        <p:strVal val="visible"/>
                                      </p:to>
                                    </p:set>
                                    <p:anim calcmode="lin" valueType="num">
                                      <p:cBhvr additive="base">
                                        <p:cTn id="45" dur="500" fill="hold"/>
                                        <p:tgtEl>
                                          <p:spTgt spid="17"/>
                                        </p:tgtEl>
                                        <p:attrNameLst>
                                          <p:attrName>ppt_x</p:attrName>
                                        </p:attrNameLst>
                                      </p:cBhvr>
                                      <p:tavLst>
                                        <p:tav tm="0">
                                          <p:val>
                                            <p:strVal val="#ppt_x"/>
                                          </p:val>
                                        </p:tav>
                                        <p:tav tm="100000">
                                          <p:val>
                                            <p:strVal val="#ppt_x"/>
                                          </p:val>
                                        </p:tav>
                                      </p:tavLst>
                                    </p:anim>
                                    <p:anim calcmode="lin" valueType="num">
                                      <p:cBhvr additive="base">
                                        <p:cTn id="46" dur="500" fill="hold"/>
                                        <p:tgtEl>
                                          <p:spTgt spid="17"/>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stCondLst>
                                    <p:cond delay="0"/>
                                  </p:stCondLst>
                                  <p:childTnLst>
                                    <p:set>
                                      <p:cBhvr>
                                        <p:cTn id="48" dur="1" fill="hold">
                                          <p:stCondLst>
                                            <p:cond delay="0"/>
                                          </p:stCondLst>
                                        </p:cTn>
                                        <p:tgtEl>
                                          <p:spTgt spid="16"/>
                                        </p:tgtEl>
                                        <p:attrNameLst>
                                          <p:attrName>style.visibility</p:attrName>
                                        </p:attrNameLst>
                                      </p:cBhvr>
                                      <p:to>
                                        <p:strVal val="visible"/>
                                      </p:to>
                                    </p:set>
                                    <p:anim calcmode="lin" valueType="num">
                                      <p:cBhvr additive="base">
                                        <p:cTn id="49" dur="500" fill="hold"/>
                                        <p:tgtEl>
                                          <p:spTgt spid="16"/>
                                        </p:tgtEl>
                                        <p:attrNameLst>
                                          <p:attrName>ppt_x</p:attrName>
                                        </p:attrNameLst>
                                      </p:cBhvr>
                                      <p:tavLst>
                                        <p:tav tm="0">
                                          <p:val>
                                            <p:strVal val="#ppt_x"/>
                                          </p:val>
                                        </p:tav>
                                        <p:tav tm="100000">
                                          <p:val>
                                            <p:strVal val="#ppt_x"/>
                                          </p:val>
                                        </p:tav>
                                      </p:tavLst>
                                    </p:anim>
                                    <p:anim calcmode="lin" valueType="num">
                                      <p:cBhvr additive="base">
                                        <p:cTn id="50"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9" presetClass="entr" presetSubtype="0" fill="hold" grpId="0" nodeType="clickEffect">
                                  <p:stCondLst>
                                    <p:cond delay="0"/>
                                  </p:stCondLst>
                                  <p:childTnLst>
                                    <p:set>
                                      <p:cBhvr>
                                        <p:cTn id="54" dur="1" fill="hold">
                                          <p:stCondLst>
                                            <p:cond delay="0"/>
                                          </p:stCondLst>
                                        </p:cTn>
                                        <p:tgtEl>
                                          <p:spTgt spid="26"/>
                                        </p:tgtEl>
                                        <p:attrNameLst>
                                          <p:attrName>style.visibility</p:attrName>
                                        </p:attrNameLst>
                                      </p:cBhvr>
                                      <p:to>
                                        <p:strVal val="visible"/>
                                      </p:to>
                                    </p:set>
                                    <p:animEffect transition="in" filter="dissolve">
                                      <p:cBhvr>
                                        <p:cTn id="55" dur="500"/>
                                        <p:tgtEl>
                                          <p:spTgt spid="26"/>
                                        </p:tgtEl>
                                      </p:cBhvr>
                                    </p:animEffect>
                                  </p:childTnLst>
                                </p:cTn>
                              </p:par>
                              <p:par>
                                <p:cTn id="56" presetID="9" presetClass="entr" presetSubtype="0" fill="hold" nodeType="withEffect">
                                  <p:stCondLst>
                                    <p:cond delay="0"/>
                                  </p:stCondLst>
                                  <p:childTnLst>
                                    <p:set>
                                      <p:cBhvr>
                                        <p:cTn id="57" dur="1" fill="hold">
                                          <p:stCondLst>
                                            <p:cond delay="0"/>
                                          </p:stCondLst>
                                        </p:cTn>
                                        <p:tgtEl>
                                          <p:spTgt spid="20"/>
                                        </p:tgtEl>
                                        <p:attrNameLst>
                                          <p:attrName>style.visibility</p:attrName>
                                        </p:attrNameLst>
                                      </p:cBhvr>
                                      <p:to>
                                        <p:strVal val="visible"/>
                                      </p:to>
                                    </p:set>
                                    <p:animEffect transition="in" filter="dissolve">
                                      <p:cBhvr>
                                        <p:cTn id="58" dur="500"/>
                                        <p:tgtEl>
                                          <p:spTgt spid="20"/>
                                        </p:tgtEl>
                                      </p:cBhvr>
                                    </p:animEffect>
                                  </p:childTnLst>
                                </p:cTn>
                              </p:par>
                              <p:par>
                                <p:cTn id="59" presetID="9" presetClass="entr" presetSubtype="0" fill="hold" grpId="0" nodeType="withEffect">
                                  <p:stCondLst>
                                    <p:cond delay="0"/>
                                  </p:stCondLst>
                                  <p:childTnLst>
                                    <p:set>
                                      <p:cBhvr>
                                        <p:cTn id="60" dur="1" fill="hold">
                                          <p:stCondLst>
                                            <p:cond delay="0"/>
                                          </p:stCondLst>
                                        </p:cTn>
                                        <p:tgtEl>
                                          <p:spTgt spid="18"/>
                                        </p:tgtEl>
                                        <p:attrNameLst>
                                          <p:attrName>style.visibility</p:attrName>
                                        </p:attrNameLst>
                                      </p:cBhvr>
                                      <p:to>
                                        <p:strVal val="visible"/>
                                      </p:to>
                                    </p:set>
                                    <p:animEffect transition="in" filter="dissolve">
                                      <p:cBhvr>
                                        <p:cTn id="61" dur="500"/>
                                        <p:tgtEl>
                                          <p:spTgt spid="18"/>
                                        </p:tgtEl>
                                      </p:cBhvr>
                                    </p:animEffect>
                                  </p:childTnLst>
                                </p:cTn>
                              </p:par>
                              <p:par>
                                <p:cTn id="62" presetID="9" presetClass="entr" presetSubtype="0" fill="hold" grpId="0" nodeType="withEffect">
                                  <p:stCondLst>
                                    <p:cond delay="0"/>
                                  </p:stCondLst>
                                  <p:childTnLst>
                                    <p:set>
                                      <p:cBhvr>
                                        <p:cTn id="63" dur="1" fill="hold">
                                          <p:stCondLst>
                                            <p:cond delay="0"/>
                                          </p:stCondLst>
                                        </p:cTn>
                                        <p:tgtEl>
                                          <p:spTgt spid="19"/>
                                        </p:tgtEl>
                                        <p:attrNameLst>
                                          <p:attrName>style.visibility</p:attrName>
                                        </p:attrNameLst>
                                      </p:cBhvr>
                                      <p:to>
                                        <p:strVal val="visible"/>
                                      </p:to>
                                    </p:set>
                                    <p:animEffect transition="in" filter="dissolve">
                                      <p:cBhvr>
                                        <p:cTn id="64" dur="500"/>
                                        <p:tgtEl>
                                          <p:spTgt spid="19"/>
                                        </p:tgtEl>
                                      </p:cBhvr>
                                    </p:animEffect>
                                  </p:childTnLst>
                                </p:cTn>
                              </p:par>
                              <p:par>
                                <p:cTn id="65" presetID="9" presetClass="entr" presetSubtype="0" fill="hold" nodeType="withEffect">
                                  <p:stCondLst>
                                    <p:cond delay="0"/>
                                  </p:stCondLst>
                                  <p:childTnLst>
                                    <p:set>
                                      <p:cBhvr>
                                        <p:cTn id="66" dur="1" fill="hold">
                                          <p:stCondLst>
                                            <p:cond delay="0"/>
                                          </p:stCondLst>
                                        </p:cTn>
                                        <p:tgtEl>
                                          <p:spTgt spid="23"/>
                                        </p:tgtEl>
                                        <p:attrNameLst>
                                          <p:attrName>style.visibility</p:attrName>
                                        </p:attrNameLst>
                                      </p:cBhvr>
                                      <p:to>
                                        <p:strVal val="visible"/>
                                      </p:to>
                                    </p:set>
                                    <p:animEffect transition="in" filter="dissolve">
                                      <p:cBhvr>
                                        <p:cTn id="67" dur="500"/>
                                        <p:tgtEl>
                                          <p:spTgt spid="23"/>
                                        </p:tgtEl>
                                      </p:cBhvr>
                                    </p:animEffect>
                                  </p:childTnLst>
                                </p:cTn>
                              </p:par>
                              <p:par>
                                <p:cTn id="68" presetID="9" presetClass="entr" presetSubtype="0" fill="hold" grpId="0" nodeType="withEffect">
                                  <p:stCondLst>
                                    <p:cond delay="0"/>
                                  </p:stCondLst>
                                  <p:childTnLst>
                                    <p:set>
                                      <p:cBhvr>
                                        <p:cTn id="69" dur="1" fill="hold">
                                          <p:stCondLst>
                                            <p:cond delay="0"/>
                                          </p:stCondLst>
                                        </p:cTn>
                                        <p:tgtEl>
                                          <p:spTgt spid="21"/>
                                        </p:tgtEl>
                                        <p:attrNameLst>
                                          <p:attrName>style.visibility</p:attrName>
                                        </p:attrNameLst>
                                      </p:cBhvr>
                                      <p:to>
                                        <p:strVal val="visible"/>
                                      </p:to>
                                    </p:set>
                                    <p:animEffect transition="in" filter="dissolve">
                                      <p:cBhvr>
                                        <p:cTn id="70" dur="500"/>
                                        <p:tgtEl>
                                          <p:spTgt spid="21"/>
                                        </p:tgtEl>
                                      </p:cBhvr>
                                    </p:animEffect>
                                  </p:childTnLst>
                                </p:cTn>
                              </p:par>
                              <p:par>
                                <p:cTn id="71" presetID="9" presetClass="entr" presetSubtype="0" fill="hold" nodeType="withEffect">
                                  <p:stCondLst>
                                    <p:cond delay="0"/>
                                  </p:stCondLst>
                                  <p:childTnLst>
                                    <p:set>
                                      <p:cBhvr>
                                        <p:cTn id="72" dur="1" fill="hold">
                                          <p:stCondLst>
                                            <p:cond delay="0"/>
                                          </p:stCondLst>
                                        </p:cTn>
                                        <p:tgtEl>
                                          <p:spTgt spid="24"/>
                                        </p:tgtEl>
                                        <p:attrNameLst>
                                          <p:attrName>style.visibility</p:attrName>
                                        </p:attrNameLst>
                                      </p:cBhvr>
                                      <p:to>
                                        <p:strVal val="visible"/>
                                      </p:to>
                                    </p:set>
                                    <p:animEffect transition="in" filter="dissolve">
                                      <p:cBhvr>
                                        <p:cTn id="73" dur="500"/>
                                        <p:tgtEl>
                                          <p:spTgt spid="24"/>
                                        </p:tgtEl>
                                      </p:cBhvr>
                                    </p:animEffect>
                                  </p:childTnLst>
                                </p:cTn>
                              </p:par>
                              <p:par>
                                <p:cTn id="74" presetID="9" presetClass="entr" presetSubtype="0" fill="hold" grpId="0" nodeType="withEffect">
                                  <p:stCondLst>
                                    <p:cond delay="0"/>
                                  </p:stCondLst>
                                  <p:childTnLst>
                                    <p:set>
                                      <p:cBhvr>
                                        <p:cTn id="75" dur="1" fill="hold">
                                          <p:stCondLst>
                                            <p:cond delay="0"/>
                                          </p:stCondLst>
                                        </p:cTn>
                                        <p:tgtEl>
                                          <p:spTgt spid="22"/>
                                        </p:tgtEl>
                                        <p:attrNameLst>
                                          <p:attrName>style.visibility</p:attrName>
                                        </p:attrNameLst>
                                      </p:cBhvr>
                                      <p:to>
                                        <p:strVal val="visible"/>
                                      </p:to>
                                    </p:set>
                                    <p:animEffect transition="in" filter="dissolve">
                                      <p:cBhvr>
                                        <p:cTn id="76" dur="500"/>
                                        <p:tgtEl>
                                          <p:spTgt spid="22"/>
                                        </p:tgtEl>
                                      </p:cBhvr>
                                    </p:animEffect>
                                  </p:childTnLst>
                                </p:cTn>
                              </p:par>
                            </p:childTnLst>
                          </p:cTn>
                        </p:par>
                      </p:childTnLst>
                    </p:cTn>
                  </p:par>
                  <p:par>
                    <p:cTn id="77" fill="hold">
                      <p:stCondLst>
                        <p:cond delay="indefinite"/>
                      </p:stCondLst>
                      <p:childTnLst>
                        <p:par>
                          <p:cTn id="78" fill="hold">
                            <p:stCondLst>
                              <p:cond delay="0"/>
                            </p:stCondLst>
                            <p:childTnLst>
                              <p:par>
                                <p:cTn id="79" presetID="9" presetClass="entr" presetSubtype="0" fill="hold" grpId="0" nodeType="clickEffect">
                                  <p:stCondLst>
                                    <p:cond delay="0"/>
                                  </p:stCondLst>
                                  <p:childTnLst>
                                    <p:set>
                                      <p:cBhvr>
                                        <p:cTn id="80" dur="1" fill="hold">
                                          <p:stCondLst>
                                            <p:cond delay="0"/>
                                          </p:stCondLst>
                                        </p:cTn>
                                        <p:tgtEl>
                                          <p:spTgt spid="25"/>
                                        </p:tgtEl>
                                        <p:attrNameLst>
                                          <p:attrName>style.visibility</p:attrName>
                                        </p:attrNameLst>
                                      </p:cBhvr>
                                      <p:to>
                                        <p:strVal val="visible"/>
                                      </p:to>
                                    </p:set>
                                    <p:animEffect transition="in" filter="dissolve">
                                      <p:cBhvr>
                                        <p:cTn id="81" dur="500"/>
                                        <p:tgtEl>
                                          <p:spTgt spid="25"/>
                                        </p:tgtEl>
                                      </p:cBhvr>
                                    </p:animEffect>
                                  </p:childTnLst>
                                </p:cTn>
                              </p:par>
                            </p:childTnLst>
                          </p:cTn>
                        </p:par>
                      </p:childTnLst>
                    </p:cTn>
                  </p:par>
                  <p:par>
                    <p:cTn id="82" fill="hold">
                      <p:stCondLst>
                        <p:cond delay="indefinite"/>
                      </p:stCondLst>
                      <p:childTnLst>
                        <p:par>
                          <p:cTn id="83" fill="hold">
                            <p:stCondLst>
                              <p:cond delay="0"/>
                            </p:stCondLst>
                            <p:childTnLst>
                              <p:par>
                                <p:cTn id="84" presetID="2" presetClass="entr" presetSubtype="4" fill="hold" grpId="0" nodeType="clickEffect">
                                  <p:stCondLst>
                                    <p:cond delay="0"/>
                                  </p:stCondLst>
                                  <p:childTnLst>
                                    <p:set>
                                      <p:cBhvr>
                                        <p:cTn id="85" dur="1" fill="hold">
                                          <p:stCondLst>
                                            <p:cond delay="0"/>
                                          </p:stCondLst>
                                        </p:cTn>
                                        <p:tgtEl>
                                          <p:spTgt spid="27"/>
                                        </p:tgtEl>
                                        <p:attrNameLst>
                                          <p:attrName>style.visibility</p:attrName>
                                        </p:attrNameLst>
                                      </p:cBhvr>
                                      <p:to>
                                        <p:strVal val="visible"/>
                                      </p:to>
                                    </p:set>
                                    <p:anim calcmode="lin" valueType="num">
                                      <p:cBhvr additive="base">
                                        <p:cTn id="86" dur="500" fill="hold"/>
                                        <p:tgtEl>
                                          <p:spTgt spid="27"/>
                                        </p:tgtEl>
                                        <p:attrNameLst>
                                          <p:attrName>ppt_x</p:attrName>
                                        </p:attrNameLst>
                                      </p:cBhvr>
                                      <p:tavLst>
                                        <p:tav tm="0">
                                          <p:val>
                                            <p:strVal val="#ppt_x"/>
                                          </p:val>
                                        </p:tav>
                                        <p:tav tm="100000">
                                          <p:val>
                                            <p:strVal val="#ppt_x"/>
                                          </p:val>
                                        </p:tav>
                                      </p:tavLst>
                                    </p:anim>
                                    <p:anim calcmode="lin" valueType="num">
                                      <p:cBhvr additive="base">
                                        <p:cTn id="87" dur="500" fill="hold"/>
                                        <p:tgtEl>
                                          <p:spTgt spid="27"/>
                                        </p:tgtEl>
                                        <p:attrNameLst>
                                          <p:attrName>ppt_y</p:attrName>
                                        </p:attrNameLst>
                                      </p:cBhvr>
                                      <p:tavLst>
                                        <p:tav tm="0">
                                          <p:val>
                                            <p:strVal val="1+#ppt_h/2"/>
                                          </p:val>
                                        </p:tav>
                                        <p:tav tm="100000">
                                          <p:val>
                                            <p:strVal val="#ppt_y"/>
                                          </p:val>
                                        </p:tav>
                                      </p:tavLst>
                                    </p:anim>
                                  </p:childTnLst>
                                </p:cTn>
                              </p:par>
                              <p:par>
                                <p:cTn id="88" presetID="2" presetClass="entr" presetSubtype="4" fill="hold" nodeType="withEffect">
                                  <p:stCondLst>
                                    <p:cond delay="0"/>
                                  </p:stCondLst>
                                  <p:childTnLst>
                                    <p:set>
                                      <p:cBhvr>
                                        <p:cTn id="89" dur="1" fill="hold">
                                          <p:stCondLst>
                                            <p:cond delay="0"/>
                                          </p:stCondLst>
                                        </p:cTn>
                                        <p:tgtEl>
                                          <p:spTgt spid="30"/>
                                        </p:tgtEl>
                                        <p:attrNameLst>
                                          <p:attrName>style.visibility</p:attrName>
                                        </p:attrNameLst>
                                      </p:cBhvr>
                                      <p:to>
                                        <p:strVal val="visible"/>
                                      </p:to>
                                    </p:set>
                                    <p:anim calcmode="lin" valueType="num">
                                      <p:cBhvr additive="base">
                                        <p:cTn id="90" dur="500" fill="hold"/>
                                        <p:tgtEl>
                                          <p:spTgt spid="30"/>
                                        </p:tgtEl>
                                        <p:attrNameLst>
                                          <p:attrName>ppt_x</p:attrName>
                                        </p:attrNameLst>
                                      </p:cBhvr>
                                      <p:tavLst>
                                        <p:tav tm="0">
                                          <p:val>
                                            <p:strVal val="#ppt_x"/>
                                          </p:val>
                                        </p:tav>
                                        <p:tav tm="100000">
                                          <p:val>
                                            <p:strVal val="#ppt_x"/>
                                          </p:val>
                                        </p:tav>
                                      </p:tavLst>
                                    </p:anim>
                                    <p:anim calcmode="lin" valueType="num">
                                      <p:cBhvr additive="base">
                                        <p:cTn id="91" dur="500" fill="hold"/>
                                        <p:tgtEl>
                                          <p:spTgt spid="30"/>
                                        </p:tgtEl>
                                        <p:attrNameLst>
                                          <p:attrName>ppt_y</p:attrName>
                                        </p:attrNameLst>
                                      </p:cBhvr>
                                      <p:tavLst>
                                        <p:tav tm="0">
                                          <p:val>
                                            <p:strVal val="1+#ppt_h/2"/>
                                          </p:val>
                                        </p:tav>
                                        <p:tav tm="100000">
                                          <p:val>
                                            <p:strVal val="#ppt_y"/>
                                          </p:val>
                                        </p:tav>
                                      </p:tavLst>
                                    </p:anim>
                                  </p:childTnLst>
                                </p:cTn>
                              </p:par>
                              <p:par>
                                <p:cTn id="92" presetID="2" presetClass="entr" presetSubtype="4" fill="hold" grpId="0" nodeType="withEffect">
                                  <p:stCondLst>
                                    <p:cond delay="0"/>
                                  </p:stCondLst>
                                  <p:childTnLst>
                                    <p:set>
                                      <p:cBhvr>
                                        <p:cTn id="93" dur="1" fill="hold">
                                          <p:stCondLst>
                                            <p:cond delay="0"/>
                                          </p:stCondLst>
                                        </p:cTn>
                                        <p:tgtEl>
                                          <p:spTgt spid="28"/>
                                        </p:tgtEl>
                                        <p:attrNameLst>
                                          <p:attrName>style.visibility</p:attrName>
                                        </p:attrNameLst>
                                      </p:cBhvr>
                                      <p:to>
                                        <p:strVal val="visible"/>
                                      </p:to>
                                    </p:set>
                                    <p:anim calcmode="lin" valueType="num">
                                      <p:cBhvr additive="base">
                                        <p:cTn id="94" dur="500" fill="hold"/>
                                        <p:tgtEl>
                                          <p:spTgt spid="28"/>
                                        </p:tgtEl>
                                        <p:attrNameLst>
                                          <p:attrName>ppt_x</p:attrName>
                                        </p:attrNameLst>
                                      </p:cBhvr>
                                      <p:tavLst>
                                        <p:tav tm="0">
                                          <p:val>
                                            <p:strVal val="#ppt_x"/>
                                          </p:val>
                                        </p:tav>
                                        <p:tav tm="100000">
                                          <p:val>
                                            <p:strVal val="#ppt_x"/>
                                          </p:val>
                                        </p:tav>
                                      </p:tavLst>
                                    </p:anim>
                                    <p:anim calcmode="lin" valueType="num">
                                      <p:cBhvr additive="base">
                                        <p:cTn id="95" dur="500" fill="hold"/>
                                        <p:tgtEl>
                                          <p:spTgt spid="28"/>
                                        </p:tgtEl>
                                        <p:attrNameLst>
                                          <p:attrName>ppt_y</p:attrName>
                                        </p:attrNameLst>
                                      </p:cBhvr>
                                      <p:tavLst>
                                        <p:tav tm="0">
                                          <p:val>
                                            <p:strVal val="1+#ppt_h/2"/>
                                          </p:val>
                                        </p:tav>
                                        <p:tav tm="100000">
                                          <p:val>
                                            <p:strVal val="#ppt_y"/>
                                          </p:val>
                                        </p:tav>
                                      </p:tavLst>
                                    </p:anim>
                                  </p:childTnLst>
                                </p:cTn>
                              </p:par>
                              <p:par>
                                <p:cTn id="96" presetID="2" presetClass="entr" presetSubtype="4" fill="hold" nodeType="withEffect">
                                  <p:stCondLst>
                                    <p:cond delay="0"/>
                                  </p:stCondLst>
                                  <p:childTnLst>
                                    <p:set>
                                      <p:cBhvr>
                                        <p:cTn id="97" dur="1" fill="hold">
                                          <p:stCondLst>
                                            <p:cond delay="0"/>
                                          </p:stCondLst>
                                        </p:cTn>
                                        <p:tgtEl>
                                          <p:spTgt spid="33"/>
                                        </p:tgtEl>
                                        <p:attrNameLst>
                                          <p:attrName>style.visibility</p:attrName>
                                        </p:attrNameLst>
                                      </p:cBhvr>
                                      <p:to>
                                        <p:strVal val="visible"/>
                                      </p:to>
                                    </p:set>
                                    <p:anim calcmode="lin" valueType="num">
                                      <p:cBhvr additive="base">
                                        <p:cTn id="98" dur="500" fill="hold"/>
                                        <p:tgtEl>
                                          <p:spTgt spid="33"/>
                                        </p:tgtEl>
                                        <p:attrNameLst>
                                          <p:attrName>ppt_x</p:attrName>
                                        </p:attrNameLst>
                                      </p:cBhvr>
                                      <p:tavLst>
                                        <p:tav tm="0">
                                          <p:val>
                                            <p:strVal val="#ppt_x"/>
                                          </p:val>
                                        </p:tav>
                                        <p:tav tm="100000">
                                          <p:val>
                                            <p:strVal val="#ppt_x"/>
                                          </p:val>
                                        </p:tav>
                                      </p:tavLst>
                                    </p:anim>
                                    <p:anim calcmode="lin" valueType="num">
                                      <p:cBhvr additive="base">
                                        <p:cTn id="99" dur="500" fill="hold"/>
                                        <p:tgtEl>
                                          <p:spTgt spid="33"/>
                                        </p:tgtEl>
                                        <p:attrNameLst>
                                          <p:attrName>ppt_y</p:attrName>
                                        </p:attrNameLst>
                                      </p:cBhvr>
                                      <p:tavLst>
                                        <p:tav tm="0">
                                          <p:val>
                                            <p:strVal val="1+#ppt_h/2"/>
                                          </p:val>
                                        </p:tav>
                                        <p:tav tm="100000">
                                          <p:val>
                                            <p:strVal val="#ppt_y"/>
                                          </p:val>
                                        </p:tav>
                                      </p:tavLst>
                                    </p:anim>
                                  </p:childTnLst>
                                </p:cTn>
                              </p:par>
                              <p:par>
                                <p:cTn id="100" presetID="2" presetClass="entr" presetSubtype="4" fill="hold" grpId="0" nodeType="withEffect">
                                  <p:stCondLst>
                                    <p:cond delay="0"/>
                                  </p:stCondLst>
                                  <p:childTnLst>
                                    <p:set>
                                      <p:cBhvr>
                                        <p:cTn id="101" dur="1" fill="hold">
                                          <p:stCondLst>
                                            <p:cond delay="0"/>
                                          </p:stCondLst>
                                        </p:cTn>
                                        <p:tgtEl>
                                          <p:spTgt spid="32"/>
                                        </p:tgtEl>
                                        <p:attrNameLst>
                                          <p:attrName>style.visibility</p:attrName>
                                        </p:attrNameLst>
                                      </p:cBhvr>
                                      <p:to>
                                        <p:strVal val="visible"/>
                                      </p:to>
                                    </p:set>
                                    <p:anim calcmode="lin" valueType="num">
                                      <p:cBhvr additive="base">
                                        <p:cTn id="102" dur="500" fill="hold"/>
                                        <p:tgtEl>
                                          <p:spTgt spid="32"/>
                                        </p:tgtEl>
                                        <p:attrNameLst>
                                          <p:attrName>ppt_x</p:attrName>
                                        </p:attrNameLst>
                                      </p:cBhvr>
                                      <p:tavLst>
                                        <p:tav tm="0">
                                          <p:val>
                                            <p:strVal val="#ppt_x"/>
                                          </p:val>
                                        </p:tav>
                                        <p:tav tm="100000">
                                          <p:val>
                                            <p:strVal val="#ppt_x"/>
                                          </p:val>
                                        </p:tav>
                                      </p:tavLst>
                                    </p:anim>
                                    <p:anim calcmode="lin" valueType="num">
                                      <p:cBhvr additive="base">
                                        <p:cTn id="103" dur="500" fill="hold"/>
                                        <p:tgtEl>
                                          <p:spTgt spid="32"/>
                                        </p:tgtEl>
                                        <p:attrNameLst>
                                          <p:attrName>ppt_y</p:attrName>
                                        </p:attrNameLst>
                                      </p:cBhvr>
                                      <p:tavLst>
                                        <p:tav tm="0">
                                          <p:val>
                                            <p:strVal val="1+#ppt_h/2"/>
                                          </p:val>
                                        </p:tav>
                                        <p:tav tm="100000">
                                          <p:val>
                                            <p:strVal val="#ppt_y"/>
                                          </p:val>
                                        </p:tav>
                                      </p:tavLst>
                                    </p:anim>
                                  </p:childTnLst>
                                </p:cTn>
                              </p:par>
                              <p:par>
                                <p:cTn id="104" presetID="2" presetClass="entr" presetSubtype="4" fill="hold" grpId="0" nodeType="withEffect">
                                  <p:stCondLst>
                                    <p:cond delay="0"/>
                                  </p:stCondLst>
                                  <p:childTnLst>
                                    <p:set>
                                      <p:cBhvr>
                                        <p:cTn id="105" dur="1" fill="hold">
                                          <p:stCondLst>
                                            <p:cond delay="0"/>
                                          </p:stCondLst>
                                        </p:cTn>
                                        <p:tgtEl>
                                          <p:spTgt spid="29"/>
                                        </p:tgtEl>
                                        <p:attrNameLst>
                                          <p:attrName>style.visibility</p:attrName>
                                        </p:attrNameLst>
                                      </p:cBhvr>
                                      <p:to>
                                        <p:strVal val="visible"/>
                                      </p:to>
                                    </p:set>
                                    <p:anim calcmode="lin" valueType="num">
                                      <p:cBhvr additive="base">
                                        <p:cTn id="106" dur="500" fill="hold"/>
                                        <p:tgtEl>
                                          <p:spTgt spid="29"/>
                                        </p:tgtEl>
                                        <p:attrNameLst>
                                          <p:attrName>ppt_x</p:attrName>
                                        </p:attrNameLst>
                                      </p:cBhvr>
                                      <p:tavLst>
                                        <p:tav tm="0">
                                          <p:val>
                                            <p:strVal val="#ppt_x"/>
                                          </p:val>
                                        </p:tav>
                                        <p:tav tm="100000">
                                          <p:val>
                                            <p:strVal val="#ppt_x"/>
                                          </p:val>
                                        </p:tav>
                                      </p:tavLst>
                                    </p:anim>
                                    <p:anim calcmode="lin" valueType="num">
                                      <p:cBhvr additive="base">
                                        <p:cTn id="107" dur="500" fill="hold"/>
                                        <p:tgtEl>
                                          <p:spTgt spid="29"/>
                                        </p:tgtEl>
                                        <p:attrNameLst>
                                          <p:attrName>ppt_y</p:attrName>
                                        </p:attrNameLst>
                                      </p:cBhvr>
                                      <p:tavLst>
                                        <p:tav tm="0">
                                          <p:val>
                                            <p:strVal val="1+#ppt_h/2"/>
                                          </p:val>
                                        </p:tav>
                                        <p:tav tm="100000">
                                          <p:val>
                                            <p:strVal val="#ppt_y"/>
                                          </p:val>
                                        </p:tav>
                                      </p:tavLst>
                                    </p:anim>
                                  </p:childTnLst>
                                </p:cTn>
                              </p:par>
                              <p:par>
                                <p:cTn id="108" presetID="2" presetClass="entr" presetSubtype="4" fill="hold" nodeType="withEffect">
                                  <p:stCondLst>
                                    <p:cond delay="0"/>
                                  </p:stCondLst>
                                  <p:childTnLst>
                                    <p:set>
                                      <p:cBhvr>
                                        <p:cTn id="109" dur="1" fill="hold">
                                          <p:stCondLst>
                                            <p:cond delay="0"/>
                                          </p:stCondLst>
                                        </p:cTn>
                                        <p:tgtEl>
                                          <p:spTgt spid="31"/>
                                        </p:tgtEl>
                                        <p:attrNameLst>
                                          <p:attrName>style.visibility</p:attrName>
                                        </p:attrNameLst>
                                      </p:cBhvr>
                                      <p:to>
                                        <p:strVal val="visible"/>
                                      </p:to>
                                    </p:set>
                                    <p:anim calcmode="lin" valueType="num">
                                      <p:cBhvr additive="base">
                                        <p:cTn id="110" dur="500" fill="hold"/>
                                        <p:tgtEl>
                                          <p:spTgt spid="31"/>
                                        </p:tgtEl>
                                        <p:attrNameLst>
                                          <p:attrName>ppt_x</p:attrName>
                                        </p:attrNameLst>
                                      </p:cBhvr>
                                      <p:tavLst>
                                        <p:tav tm="0">
                                          <p:val>
                                            <p:strVal val="#ppt_x"/>
                                          </p:val>
                                        </p:tav>
                                        <p:tav tm="100000">
                                          <p:val>
                                            <p:strVal val="#ppt_x"/>
                                          </p:val>
                                        </p:tav>
                                      </p:tavLst>
                                    </p:anim>
                                    <p:anim calcmode="lin" valueType="num">
                                      <p:cBhvr additive="base">
                                        <p:cTn id="111"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2" grpId="0" animBg="1"/>
      <p:bldP spid="13" grpId="0" animBg="1"/>
      <p:bldP spid="16" grpId="0" animBg="1"/>
      <p:bldP spid="17" grpId="0"/>
      <p:bldP spid="18" grpId="0" animBg="1"/>
      <p:bldP spid="19" grpId="0" animBg="1"/>
      <p:bldP spid="21" grpId="0" animBg="1"/>
      <p:bldP spid="22" grpId="0" animBg="1"/>
      <p:bldP spid="25" grpId="0"/>
      <p:bldP spid="26" grpId="0"/>
      <p:bldP spid="27" grpId="0" animBg="1"/>
      <p:bldP spid="28" grpId="0" animBg="1"/>
      <p:bldP spid="29" grpId="0" animBg="1"/>
      <p:bldP spid="3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152DBC4-6054-FA4F-BE24-46D46EE95BE9}"/>
              </a:ext>
            </a:extLst>
          </p:cNvPr>
          <p:cNvSpPr>
            <a:spLocks noGrp="1"/>
          </p:cNvSpPr>
          <p:nvPr>
            <p:ph idx="1"/>
          </p:nvPr>
        </p:nvSpPr>
        <p:spPr/>
        <p:txBody>
          <a:bodyPr>
            <a:normAutofit/>
          </a:bodyPr>
          <a:lstStyle/>
          <a:p>
            <a:r>
              <a:rPr lang="en-US" dirty="0"/>
              <a:t>Binary search trees(BSTs).</a:t>
            </a:r>
          </a:p>
          <a:p>
            <a:pPr lvl="1"/>
            <a:r>
              <a:rPr lang="en-US" sz="2400" dirty="0"/>
              <a:t>As the name suggests, the main use of this representation is for searching. In this representation we impose restriction. on the kind of data a node can contain. </a:t>
            </a:r>
          </a:p>
          <a:p>
            <a:pPr lvl="1"/>
            <a:r>
              <a:rPr lang="en-US" sz="2400" dirty="0"/>
              <a:t>As a result, it reduces the worst case average search operation to O(</a:t>
            </a:r>
            <a:r>
              <a:rPr lang="en-US" sz="2400" dirty="0" err="1"/>
              <a:t>logn</a:t>
            </a:r>
            <a:r>
              <a:rPr lang="en-US" sz="2400" dirty="0"/>
              <a:t>)</a:t>
            </a:r>
          </a:p>
          <a:p>
            <a:endParaRPr lang="en-US" dirty="0"/>
          </a:p>
        </p:txBody>
      </p:sp>
      <p:sp>
        <p:nvSpPr>
          <p:cNvPr id="3" name="Content Placeholder 2">
            <a:extLst>
              <a:ext uri="{FF2B5EF4-FFF2-40B4-BE49-F238E27FC236}">
                <a16:creationId xmlns:a16="http://schemas.microsoft.com/office/drawing/2014/main" id="{096175BD-BCBE-6349-B21F-0904A940A1D1}"/>
              </a:ext>
            </a:extLst>
          </p:cNvPr>
          <p:cNvSpPr>
            <a:spLocks noGrp="1"/>
          </p:cNvSpPr>
          <p:nvPr>
            <p:ph sz="quarter" idx="10"/>
          </p:nvPr>
        </p:nvSpPr>
        <p:spPr/>
        <p:txBody>
          <a:bodyPr/>
          <a:lstStyle/>
          <a:p>
            <a:r>
              <a:rPr lang="en-US" dirty="0"/>
              <a:t>We will discuss another variant of binary trees:</a:t>
            </a:r>
          </a:p>
        </p:txBody>
      </p:sp>
      <p:sp>
        <p:nvSpPr>
          <p:cNvPr id="5" name="Slide Number Placeholder 4">
            <a:extLst>
              <a:ext uri="{FF2B5EF4-FFF2-40B4-BE49-F238E27FC236}">
                <a16:creationId xmlns:a16="http://schemas.microsoft.com/office/drawing/2014/main" id="{57F1C5C7-40BC-324A-9E76-20F4328CD64E}"/>
              </a:ext>
            </a:extLst>
          </p:cNvPr>
          <p:cNvSpPr>
            <a:spLocks noGrp="1"/>
          </p:cNvSpPr>
          <p:nvPr>
            <p:ph type="sldNum" sz="quarter" idx="14"/>
          </p:nvPr>
        </p:nvSpPr>
        <p:spPr/>
        <p:txBody>
          <a:bodyPr/>
          <a:lstStyle/>
          <a:p>
            <a:fld id="{BC8D7E44-7D4F-4942-A8C9-2DF6BF8399E8}" type="slidenum">
              <a:rPr lang="en-US" smtClean="0"/>
              <a:pPr/>
              <a:t>4</a:t>
            </a:fld>
            <a:endParaRPr lang="en-US" dirty="0"/>
          </a:p>
        </p:txBody>
      </p:sp>
    </p:spTree>
    <p:extLst>
      <p:ext uri="{BB962C8B-B14F-4D97-AF65-F5344CB8AC3E}">
        <p14:creationId xmlns:p14="http://schemas.microsoft.com/office/powerpoint/2010/main" val="37569427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96175BD-BCBE-6349-B21F-0904A940A1D1}"/>
              </a:ext>
            </a:extLst>
          </p:cNvPr>
          <p:cNvSpPr>
            <a:spLocks noGrp="1"/>
          </p:cNvSpPr>
          <p:nvPr>
            <p:ph sz="quarter" idx="10"/>
          </p:nvPr>
        </p:nvSpPr>
        <p:spPr/>
        <p:txBody>
          <a:bodyPr/>
          <a:lstStyle/>
          <a:p>
            <a:r>
              <a:rPr lang="en-US" dirty="0"/>
              <a:t>Example</a:t>
            </a:r>
          </a:p>
        </p:txBody>
      </p:sp>
      <p:sp>
        <p:nvSpPr>
          <p:cNvPr id="5" name="Slide Number Placeholder 4">
            <a:extLst>
              <a:ext uri="{FF2B5EF4-FFF2-40B4-BE49-F238E27FC236}">
                <a16:creationId xmlns:a16="http://schemas.microsoft.com/office/drawing/2014/main" id="{57F1C5C7-40BC-324A-9E76-20F4328CD64E}"/>
              </a:ext>
            </a:extLst>
          </p:cNvPr>
          <p:cNvSpPr>
            <a:spLocks noGrp="1"/>
          </p:cNvSpPr>
          <p:nvPr>
            <p:ph type="sldNum" sz="quarter" idx="14"/>
          </p:nvPr>
        </p:nvSpPr>
        <p:spPr/>
        <p:txBody>
          <a:bodyPr/>
          <a:lstStyle/>
          <a:p>
            <a:fld id="{BC8D7E44-7D4F-4942-A8C9-2DF6BF8399E8}" type="slidenum">
              <a:rPr lang="en-US" smtClean="0"/>
              <a:pPr/>
              <a:t>40</a:t>
            </a:fld>
            <a:endParaRPr lang="en-US" dirty="0"/>
          </a:p>
        </p:txBody>
      </p:sp>
      <p:sp>
        <p:nvSpPr>
          <p:cNvPr id="6" name="Oval 24">
            <a:extLst>
              <a:ext uri="{FF2B5EF4-FFF2-40B4-BE49-F238E27FC236}">
                <a16:creationId xmlns:a16="http://schemas.microsoft.com/office/drawing/2014/main" id="{5159AF05-0029-D14C-AB0D-1F318E0F6A7E}"/>
              </a:ext>
            </a:extLst>
          </p:cNvPr>
          <p:cNvSpPr>
            <a:spLocks noChangeArrowheads="1"/>
          </p:cNvSpPr>
          <p:nvPr/>
        </p:nvSpPr>
        <p:spPr bwMode="auto">
          <a:xfrm>
            <a:off x="1691680" y="1628800"/>
            <a:ext cx="457200" cy="457200"/>
          </a:xfrm>
          <a:prstGeom prst="ellipse">
            <a:avLst/>
          </a:prstGeom>
          <a:solidFill>
            <a:srgbClr val="FFFF00"/>
          </a:solidFill>
          <a:ln w="93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0000" tIns="46800" rIns="90000" bIns="4680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5pPr>
            <a:lvl6pPr marL="2514600" indent="-228600" defTabSz="457200"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6pPr>
            <a:lvl7pPr marL="2971800" indent="-228600" defTabSz="457200"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7pPr>
            <a:lvl8pPr marL="3429000" indent="-228600" defTabSz="457200"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8pPr>
            <a:lvl9pPr marL="3886200" indent="-228600" defTabSz="457200"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9pPr>
          </a:lstStyle>
          <a:p>
            <a:pPr algn="ctr">
              <a:buClrTx/>
              <a:buFontTx/>
              <a:buNone/>
            </a:pPr>
            <a:r>
              <a:rPr lang="en-US" altLang="en-US" dirty="0"/>
              <a:t>8</a:t>
            </a:r>
          </a:p>
        </p:txBody>
      </p:sp>
      <p:sp>
        <p:nvSpPr>
          <p:cNvPr id="7" name="Oval 25">
            <a:extLst>
              <a:ext uri="{FF2B5EF4-FFF2-40B4-BE49-F238E27FC236}">
                <a16:creationId xmlns:a16="http://schemas.microsoft.com/office/drawing/2014/main" id="{07BD924D-CD88-CE4B-9B6F-EF6101C0377A}"/>
              </a:ext>
            </a:extLst>
          </p:cNvPr>
          <p:cNvSpPr>
            <a:spLocks noChangeArrowheads="1"/>
          </p:cNvSpPr>
          <p:nvPr/>
        </p:nvSpPr>
        <p:spPr bwMode="auto">
          <a:xfrm>
            <a:off x="624880" y="2314600"/>
            <a:ext cx="457200" cy="457200"/>
          </a:xfrm>
          <a:prstGeom prst="ellipse">
            <a:avLst/>
          </a:prstGeom>
          <a:solidFill>
            <a:srgbClr val="FFFF00"/>
          </a:solidFill>
          <a:ln w="93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0000" tIns="46800" rIns="90000" bIns="4680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5pPr>
            <a:lvl6pPr marL="2514600" indent="-228600" defTabSz="457200"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6pPr>
            <a:lvl7pPr marL="2971800" indent="-228600" defTabSz="457200"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7pPr>
            <a:lvl8pPr marL="3429000" indent="-228600" defTabSz="457200"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8pPr>
            <a:lvl9pPr marL="3886200" indent="-228600" defTabSz="457200"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9pPr>
          </a:lstStyle>
          <a:p>
            <a:pPr algn="ctr">
              <a:buClrTx/>
              <a:buFontTx/>
              <a:buNone/>
            </a:pPr>
            <a:r>
              <a:rPr lang="en-US" altLang="en-US" dirty="0"/>
              <a:t>5</a:t>
            </a:r>
          </a:p>
        </p:txBody>
      </p:sp>
      <p:sp>
        <p:nvSpPr>
          <p:cNvPr id="8" name="Oval 26">
            <a:extLst>
              <a:ext uri="{FF2B5EF4-FFF2-40B4-BE49-F238E27FC236}">
                <a16:creationId xmlns:a16="http://schemas.microsoft.com/office/drawing/2014/main" id="{75ADAE10-5094-BB47-8896-74EB0E2114D0}"/>
              </a:ext>
            </a:extLst>
          </p:cNvPr>
          <p:cNvSpPr>
            <a:spLocks noChangeArrowheads="1"/>
          </p:cNvSpPr>
          <p:nvPr/>
        </p:nvSpPr>
        <p:spPr bwMode="auto">
          <a:xfrm>
            <a:off x="2606080" y="2314600"/>
            <a:ext cx="457200" cy="457200"/>
          </a:xfrm>
          <a:prstGeom prst="ellipse">
            <a:avLst/>
          </a:prstGeom>
          <a:solidFill>
            <a:srgbClr val="FFFF00"/>
          </a:solidFill>
          <a:ln w="93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0000" tIns="46800" rIns="90000" bIns="4680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5pPr>
            <a:lvl6pPr marL="2514600" indent="-228600" defTabSz="457200"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6pPr>
            <a:lvl7pPr marL="2971800" indent="-228600" defTabSz="457200"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7pPr>
            <a:lvl8pPr marL="3429000" indent="-228600" defTabSz="457200"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8pPr>
            <a:lvl9pPr marL="3886200" indent="-228600" defTabSz="457200"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9pPr>
          </a:lstStyle>
          <a:p>
            <a:pPr algn="ctr">
              <a:buClrTx/>
              <a:buFontTx/>
              <a:buNone/>
            </a:pPr>
            <a:r>
              <a:rPr lang="en-US" altLang="en-US" dirty="0"/>
              <a:t>20</a:t>
            </a:r>
          </a:p>
        </p:txBody>
      </p:sp>
      <p:cxnSp>
        <p:nvCxnSpPr>
          <p:cNvPr id="9" name="AutoShape 31">
            <a:extLst>
              <a:ext uri="{FF2B5EF4-FFF2-40B4-BE49-F238E27FC236}">
                <a16:creationId xmlns:a16="http://schemas.microsoft.com/office/drawing/2014/main" id="{5B7662AD-8971-1245-B4B0-BFE1FE96851C}"/>
              </a:ext>
            </a:extLst>
          </p:cNvPr>
          <p:cNvCxnSpPr>
            <a:cxnSpLocks noChangeShapeType="1"/>
          </p:cNvCxnSpPr>
          <p:nvPr/>
        </p:nvCxnSpPr>
        <p:spPr bwMode="auto">
          <a:xfrm flipH="1">
            <a:off x="1015405" y="2019325"/>
            <a:ext cx="742950" cy="363538"/>
          </a:xfrm>
          <a:prstGeom prst="straightConnector1">
            <a:avLst/>
          </a:prstGeom>
          <a:noFill/>
          <a:ln w="936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cxnSp>
      <p:cxnSp>
        <p:nvCxnSpPr>
          <p:cNvPr id="10" name="AutoShape 32">
            <a:extLst>
              <a:ext uri="{FF2B5EF4-FFF2-40B4-BE49-F238E27FC236}">
                <a16:creationId xmlns:a16="http://schemas.microsoft.com/office/drawing/2014/main" id="{14B7D7C4-8DAA-0442-A245-45F0A1399B3E}"/>
              </a:ext>
            </a:extLst>
          </p:cNvPr>
          <p:cNvCxnSpPr>
            <a:cxnSpLocks noChangeShapeType="1"/>
          </p:cNvCxnSpPr>
          <p:nvPr/>
        </p:nvCxnSpPr>
        <p:spPr bwMode="auto">
          <a:xfrm>
            <a:off x="2082205" y="2019325"/>
            <a:ext cx="592138" cy="363538"/>
          </a:xfrm>
          <a:prstGeom prst="straightConnector1">
            <a:avLst/>
          </a:prstGeom>
          <a:noFill/>
          <a:ln w="936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cxnSp>
      <p:sp>
        <p:nvSpPr>
          <p:cNvPr id="11" name="Oval 30">
            <a:extLst>
              <a:ext uri="{FF2B5EF4-FFF2-40B4-BE49-F238E27FC236}">
                <a16:creationId xmlns:a16="http://schemas.microsoft.com/office/drawing/2014/main" id="{2CA21ACA-138E-3D44-9A3A-953D357CD1C6}"/>
              </a:ext>
            </a:extLst>
          </p:cNvPr>
          <p:cNvSpPr>
            <a:spLocks noChangeArrowheads="1"/>
          </p:cNvSpPr>
          <p:nvPr/>
        </p:nvSpPr>
        <p:spPr bwMode="auto">
          <a:xfrm>
            <a:off x="3331675" y="3067075"/>
            <a:ext cx="457200" cy="457200"/>
          </a:xfrm>
          <a:prstGeom prst="ellipse">
            <a:avLst/>
          </a:prstGeom>
          <a:solidFill>
            <a:srgbClr val="FFFF00"/>
          </a:solidFill>
          <a:ln w="93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0000" tIns="46800" rIns="90000" bIns="4680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5pPr>
            <a:lvl6pPr marL="2514600" indent="-228600" defTabSz="457200"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6pPr>
            <a:lvl7pPr marL="2971800" indent="-228600" defTabSz="457200"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7pPr>
            <a:lvl8pPr marL="3429000" indent="-228600" defTabSz="457200"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8pPr>
            <a:lvl9pPr marL="3886200" indent="-228600" defTabSz="457200"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9pPr>
          </a:lstStyle>
          <a:p>
            <a:pPr algn="ctr">
              <a:buClrTx/>
              <a:buFontTx/>
              <a:buNone/>
            </a:pPr>
            <a:r>
              <a:rPr lang="en-US" altLang="en-US" dirty="0"/>
              <a:t>26</a:t>
            </a:r>
          </a:p>
        </p:txBody>
      </p:sp>
      <p:cxnSp>
        <p:nvCxnSpPr>
          <p:cNvPr id="12" name="AutoShape 34">
            <a:extLst>
              <a:ext uri="{FF2B5EF4-FFF2-40B4-BE49-F238E27FC236}">
                <a16:creationId xmlns:a16="http://schemas.microsoft.com/office/drawing/2014/main" id="{F60CB478-7B2C-514A-89AD-B746592A6C31}"/>
              </a:ext>
            </a:extLst>
          </p:cNvPr>
          <p:cNvCxnSpPr>
            <a:cxnSpLocks noChangeShapeType="1"/>
          </p:cNvCxnSpPr>
          <p:nvPr/>
        </p:nvCxnSpPr>
        <p:spPr bwMode="auto">
          <a:xfrm>
            <a:off x="3006130" y="2695600"/>
            <a:ext cx="447675" cy="371475"/>
          </a:xfrm>
          <a:prstGeom prst="straightConnector1">
            <a:avLst/>
          </a:prstGeom>
          <a:noFill/>
          <a:ln w="936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cxnSp>
      <p:sp>
        <p:nvSpPr>
          <p:cNvPr id="13" name="Right Arrow 12">
            <a:extLst>
              <a:ext uri="{FF2B5EF4-FFF2-40B4-BE49-F238E27FC236}">
                <a16:creationId xmlns:a16="http://schemas.microsoft.com/office/drawing/2014/main" id="{CC21A496-252E-F743-865D-AB2B202304F3}"/>
              </a:ext>
            </a:extLst>
          </p:cNvPr>
          <p:cNvSpPr/>
          <p:nvPr/>
        </p:nvSpPr>
        <p:spPr>
          <a:xfrm>
            <a:off x="4227873" y="2489075"/>
            <a:ext cx="936104" cy="215494"/>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4" name="TextBox 13">
            <a:extLst>
              <a:ext uri="{FF2B5EF4-FFF2-40B4-BE49-F238E27FC236}">
                <a16:creationId xmlns:a16="http://schemas.microsoft.com/office/drawing/2014/main" id="{E2C4FE24-2888-EC42-912D-FEB3D4C1CC86}"/>
              </a:ext>
            </a:extLst>
          </p:cNvPr>
          <p:cNvSpPr txBox="1"/>
          <p:nvPr/>
        </p:nvSpPr>
        <p:spPr>
          <a:xfrm>
            <a:off x="4213673" y="2166850"/>
            <a:ext cx="936104" cy="369332"/>
          </a:xfrm>
          <a:prstGeom prst="rect">
            <a:avLst/>
          </a:prstGeom>
          <a:noFill/>
        </p:spPr>
        <p:txBody>
          <a:bodyPr wrap="square" rtlCol="0">
            <a:spAutoFit/>
          </a:bodyPr>
          <a:lstStyle/>
          <a:p>
            <a:r>
              <a:rPr lang="en-US" dirty="0"/>
              <a:t>Del (5) </a:t>
            </a:r>
          </a:p>
        </p:txBody>
      </p:sp>
      <p:sp>
        <p:nvSpPr>
          <p:cNvPr id="15" name="Oval 24">
            <a:extLst>
              <a:ext uri="{FF2B5EF4-FFF2-40B4-BE49-F238E27FC236}">
                <a16:creationId xmlns:a16="http://schemas.microsoft.com/office/drawing/2014/main" id="{24691550-5710-704C-9424-78299991A898}"/>
              </a:ext>
            </a:extLst>
          </p:cNvPr>
          <p:cNvSpPr>
            <a:spLocks noChangeArrowheads="1"/>
          </p:cNvSpPr>
          <p:nvPr/>
        </p:nvSpPr>
        <p:spPr bwMode="auto">
          <a:xfrm>
            <a:off x="5706444" y="1628800"/>
            <a:ext cx="457200" cy="457200"/>
          </a:xfrm>
          <a:prstGeom prst="ellipse">
            <a:avLst/>
          </a:prstGeom>
          <a:solidFill>
            <a:srgbClr val="FFFF00"/>
          </a:solidFill>
          <a:ln w="93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0000" tIns="46800" rIns="90000" bIns="4680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5pPr>
            <a:lvl6pPr marL="2514600" indent="-228600" defTabSz="457200"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6pPr>
            <a:lvl7pPr marL="2971800" indent="-228600" defTabSz="457200"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7pPr>
            <a:lvl8pPr marL="3429000" indent="-228600" defTabSz="457200"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8pPr>
            <a:lvl9pPr marL="3886200" indent="-228600" defTabSz="457200"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9pPr>
          </a:lstStyle>
          <a:p>
            <a:pPr algn="ctr">
              <a:buClrTx/>
              <a:buFontTx/>
              <a:buNone/>
            </a:pPr>
            <a:r>
              <a:rPr lang="en-US" altLang="en-US" dirty="0"/>
              <a:t>8</a:t>
            </a:r>
          </a:p>
        </p:txBody>
      </p:sp>
      <p:sp>
        <p:nvSpPr>
          <p:cNvPr id="16" name="Oval 26">
            <a:extLst>
              <a:ext uri="{FF2B5EF4-FFF2-40B4-BE49-F238E27FC236}">
                <a16:creationId xmlns:a16="http://schemas.microsoft.com/office/drawing/2014/main" id="{C8FED231-7D55-8941-AD89-6BEBFC36DC21}"/>
              </a:ext>
            </a:extLst>
          </p:cNvPr>
          <p:cNvSpPr>
            <a:spLocks noChangeArrowheads="1"/>
          </p:cNvSpPr>
          <p:nvPr/>
        </p:nvSpPr>
        <p:spPr bwMode="auto">
          <a:xfrm>
            <a:off x="6620844" y="2314600"/>
            <a:ext cx="457200" cy="457200"/>
          </a:xfrm>
          <a:prstGeom prst="ellipse">
            <a:avLst/>
          </a:prstGeom>
          <a:solidFill>
            <a:srgbClr val="FFFF00"/>
          </a:solidFill>
          <a:ln w="93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0000" tIns="46800" rIns="90000" bIns="4680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5pPr>
            <a:lvl6pPr marL="2514600" indent="-228600" defTabSz="457200"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6pPr>
            <a:lvl7pPr marL="2971800" indent="-228600" defTabSz="457200"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7pPr>
            <a:lvl8pPr marL="3429000" indent="-228600" defTabSz="457200"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8pPr>
            <a:lvl9pPr marL="3886200" indent="-228600" defTabSz="457200"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9pPr>
          </a:lstStyle>
          <a:p>
            <a:pPr algn="ctr">
              <a:buClrTx/>
              <a:buFontTx/>
              <a:buNone/>
            </a:pPr>
            <a:r>
              <a:rPr lang="en-US" altLang="en-US" dirty="0"/>
              <a:t>20</a:t>
            </a:r>
          </a:p>
        </p:txBody>
      </p:sp>
      <p:cxnSp>
        <p:nvCxnSpPr>
          <p:cNvPr id="17" name="AutoShape 32">
            <a:extLst>
              <a:ext uri="{FF2B5EF4-FFF2-40B4-BE49-F238E27FC236}">
                <a16:creationId xmlns:a16="http://schemas.microsoft.com/office/drawing/2014/main" id="{0C514B94-DD6E-0E40-8FEC-72F1DD5BC588}"/>
              </a:ext>
            </a:extLst>
          </p:cNvPr>
          <p:cNvCxnSpPr>
            <a:cxnSpLocks noChangeShapeType="1"/>
          </p:cNvCxnSpPr>
          <p:nvPr/>
        </p:nvCxnSpPr>
        <p:spPr bwMode="auto">
          <a:xfrm>
            <a:off x="6096969" y="2019325"/>
            <a:ext cx="592138" cy="363538"/>
          </a:xfrm>
          <a:prstGeom prst="straightConnector1">
            <a:avLst/>
          </a:prstGeom>
          <a:noFill/>
          <a:ln w="936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cxnSp>
      <p:sp>
        <p:nvSpPr>
          <p:cNvPr id="18" name="Oval 30">
            <a:extLst>
              <a:ext uri="{FF2B5EF4-FFF2-40B4-BE49-F238E27FC236}">
                <a16:creationId xmlns:a16="http://schemas.microsoft.com/office/drawing/2014/main" id="{68CF81C7-FAA1-F344-BCC2-CE2E59032C2E}"/>
              </a:ext>
            </a:extLst>
          </p:cNvPr>
          <p:cNvSpPr>
            <a:spLocks noChangeArrowheads="1"/>
          </p:cNvSpPr>
          <p:nvPr/>
        </p:nvSpPr>
        <p:spPr bwMode="auto">
          <a:xfrm>
            <a:off x="7346439" y="3067075"/>
            <a:ext cx="457200" cy="457200"/>
          </a:xfrm>
          <a:prstGeom prst="ellipse">
            <a:avLst/>
          </a:prstGeom>
          <a:solidFill>
            <a:srgbClr val="FFFF00"/>
          </a:solidFill>
          <a:ln w="93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0000" tIns="46800" rIns="90000" bIns="4680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5pPr>
            <a:lvl6pPr marL="2514600" indent="-228600" defTabSz="457200"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6pPr>
            <a:lvl7pPr marL="2971800" indent="-228600" defTabSz="457200"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7pPr>
            <a:lvl8pPr marL="3429000" indent="-228600" defTabSz="457200"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8pPr>
            <a:lvl9pPr marL="3886200" indent="-228600" defTabSz="457200"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9pPr>
          </a:lstStyle>
          <a:p>
            <a:pPr algn="ctr">
              <a:buClrTx/>
              <a:buFontTx/>
              <a:buNone/>
            </a:pPr>
            <a:r>
              <a:rPr lang="en-US" altLang="en-US" dirty="0"/>
              <a:t>26</a:t>
            </a:r>
          </a:p>
        </p:txBody>
      </p:sp>
      <p:cxnSp>
        <p:nvCxnSpPr>
          <p:cNvPr id="19" name="AutoShape 34">
            <a:extLst>
              <a:ext uri="{FF2B5EF4-FFF2-40B4-BE49-F238E27FC236}">
                <a16:creationId xmlns:a16="http://schemas.microsoft.com/office/drawing/2014/main" id="{FBD5C667-33CE-AC48-8211-5F141EF04A0C}"/>
              </a:ext>
            </a:extLst>
          </p:cNvPr>
          <p:cNvCxnSpPr>
            <a:cxnSpLocks noChangeShapeType="1"/>
          </p:cNvCxnSpPr>
          <p:nvPr/>
        </p:nvCxnSpPr>
        <p:spPr bwMode="auto">
          <a:xfrm>
            <a:off x="7020894" y="2695600"/>
            <a:ext cx="447675" cy="371475"/>
          </a:xfrm>
          <a:prstGeom prst="straightConnector1">
            <a:avLst/>
          </a:prstGeom>
          <a:noFill/>
          <a:ln w="936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cxnSp>
      <p:sp>
        <p:nvSpPr>
          <p:cNvPr id="20" name="TextBox 19">
            <a:extLst>
              <a:ext uri="{FF2B5EF4-FFF2-40B4-BE49-F238E27FC236}">
                <a16:creationId xmlns:a16="http://schemas.microsoft.com/office/drawing/2014/main" id="{56B312E2-1C66-8945-B486-5B1AFF302F9C}"/>
              </a:ext>
            </a:extLst>
          </p:cNvPr>
          <p:cNvSpPr txBox="1"/>
          <p:nvPr/>
        </p:nvSpPr>
        <p:spPr>
          <a:xfrm>
            <a:off x="700683" y="3910961"/>
            <a:ext cx="7128792" cy="369332"/>
          </a:xfrm>
          <a:prstGeom prst="rect">
            <a:avLst/>
          </a:prstGeom>
          <a:noFill/>
        </p:spPr>
        <p:txBody>
          <a:bodyPr wrap="square" rtlCol="0">
            <a:spAutoFit/>
          </a:bodyPr>
          <a:lstStyle/>
          <a:p>
            <a:r>
              <a:rPr lang="en-US" dirty="0"/>
              <a:t>Since it L(-1) = case apply Left  rotation on A</a:t>
            </a:r>
          </a:p>
        </p:txBody>
      </p:sp>
      <p:sp>
        <p:nvSpPr>
          <p:cNvPr id="21" name="Oval 25">
            <a:extLst>
              <a:ext uri="{FF2B5EF4-FFF2-40B4-BE49-F238E27FC236}">
                <a16:creationId xmlns:a16="http://schemas.microsoft.com/office/drawing/2014/main" id="{C3839F7A-BDF2-B344-BAE8-B328FB5C901D}"/>
              </a:ext>
            </a:extLst>
          </p:cNvPr>
          <p:cNvSpPr>
            <a:spLocks noChangeArrowheads="1"/>
          </p:cNvSpPr>
          <p:nvPr/>
        </p:nvSpPr>
        <p:spPr bwMode="auto">
          <a:xfrm>
            <a:off x="1691680" y="4683224"/>
            <a:ext cx="457200" cy="457200"/>
          </a:xfrm>
          <a:prstGeom prst="ellipse">
            <a:avLst/>
          </a:prstGeom>
          <a:solidFill>
            <a:srgbClr val="FFFF00"/>
          </a:solidFill>
          <a:ln w="93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0000" tIns="46800" rIns="90000" bIns="4680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5pPr>
            <a:lvl6pPr marL="2514600" indent="-228600" defTabSz="457200"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6pPr>
            <a:lvl7pPr marL="2971800" indent="-228600" defTabSz="457200"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7pPr>
            <a:lvl8pPr marL="3429000" indent="-228600" defTabSz="457200"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8pPr>
            <a:lvl9pPr marL="3886200" indent="-228600" defTabSz="457200"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9pPr>
          </a:lstStyle>
          <a:p>
            <a:pPr algn="ctr">
              <a:buClrTx/>
              <a:buFontTx/>
              <a:buNone/>
            </a:pPr>
            <a:r>
              <a:rPr lang="en-US" altLang="en-US" dirty="0"/>
              <a:t>20</a:t>
            </a:r>
          </a:p>
        </p:txBody>
      </p:sp>
      <p:sp>
        <p:nvSpPr>
          <p:cNvPr id="22" name="Oval 29">
            <a:extLst>
              <a:ext uri="{FF2B5EF4-FFF2-40B4-BE49-F238E27FC236}">
                <a16:creationId xmlns:a16="http://schemas.microsoft.com/office/drawing/2014/main" id="{5708910A-574C-A347-A424-B424C766E6C6}"/>
              </a:ext>
            </a:extLst>
          </p:cNvPr>
          <p:cNvSpPr>
            <a:spLocks noChangeArrowheads="1"/>
          </p:cNvSpPr>
          <p:nvPr/>
        </p:nvSpPr>
        <p:spPr bwMode="auto">
          <a:xfrm>
            <a:off x="1005880" y="5445224"/>
            <a:ext cx="457200" cy="457200"/>
          </a:xfrm>
          <a:prstGeom prst="ellipse">
            <a:avLst/>
          </a:prstGeom>
          <a:solidFill>
            <a:srgbClr val="FFFF00"/>
          </a:solidFill>
          <a:ln w="93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0000" tIns="46800" rIns="90000" bIns="4680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5pPr>
            <a:lvl6pPr marL="2514600" indent="-228600" defTabSz="457200"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6pPr>
            <a:lvl7pPr marL="2971800" indent="-228600" defTabSz="457200"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7pPr>
            <a:lvl8pPr marL="3429000" indent="-228600" defTabSz="457200"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8pPr>
            <a:lvl9pPr marL="3886200" indent="-228600" defTabSz="457200"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9pPr>
          </a:lstStyle>
          <a:p>
            <a:pPr algn="ctr">
              <a:buClrTx/>
              <a:buFontTx/>
              <a:buNone/>
            </a:pPr>
            <a:r>
              <a:rPr lang="en-US" altLang="en-US" dirty="0"/>
              <a:t>8</a:t>
            </a:r>
          </a:p>
        </p:txBody>
      </p:sp>
      <p:sp>
        <p:nvSpPr>
          <p:cNvPr id="23" name="Oval 30">
            <a:extLst>
              <a:ext uri="{FF2B5EF4-FFF2-40B4-BE49-F238E27FC236}">
                <a16:creationId xmlns:a16="http://schemas.microsoft.com/office/drawing/2014/main" id="{0CAA00CC-2746-EE44-BB71-200FEA47BAE4}"/>
              </a:ext>
            </a:extLst>
          </p:cNvPr>
          <p:cNvSpPr>
            <a:spLocks noChangeArrowheads="1"/>
          </p:cNvSpPr>
          <p:nvPr/>
        </p:nvSpPr>
        <p:spPr bwMode="auto">
          <a:xfrm>
            <a:off x="2301280" y="5445224"/>
            <a:ext cx="457200" cy="457200"/>
          </a:xfrm>
          <a:prstGeom prst="ellipse">
            <a:avLst/>
          </a:prstGeom>
          <a:solidFill>
            <a:srgbClr val="FFFF00"/>
          </a:solidFill>
          <a:ln w="93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0000" tIns="46800" rIns="90000" bIns="4680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5pPr>
            <a:lvl6pPr marL="2514600" indent="-228600" defTabSz="457200"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6pPr>
            <a:lvl7pPr marL="2971800" indent="-228600" defTabSz="457200"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7pPr>
            <a:lvl8pPr marL="3429000" indent="-228600" defTabSz="457200"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8pPr>
            <a:lvl9pPr marL="3886200" indent="-228600" defTabSz="457200"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9pPr>
          </a:lstStyle>
          <a:p>
            <a:pPr algn="ctr">
              <a:buClrTx/>
              <a:buFontTx/>
              <a:buNone/>
            </a:pPr>
            <a:r>
              <a:rPr lang="en-US" altLang="en-US" dirty="0"/>
              <a:t>26</a:t>
            </a:r>
          </a:p>
        </p:txBody>
      </p:sp>
      <p:cxnSp>
        <p:nvCxnSpPr>
          <p:cNvPr id="24" name="AutoShape 33">
            <a:extLst>
              <a:ext uri="{FF2B5EF4-FFF2-40B4-BE49-F238E27FC236}">
                <a16:creationId xmlns:a16="http://schemas.microsoft.com/office/drawing/2014/main" id="{A69C9A8E-FEF7-3249-80EE-6AD761D7742B}"/>
              </a:ext>
            </a:extLst>
          </p:cNvPr>
          <p:cNvCxnSpPr>
            <a:cxnSpLocks noChangeShapeType="1"/>
          </p:cNvCxnSpPr>
          <p:nvPr/>
        </p:nvCxnSpPr>
        <p:spPr bwMode="auto">
          <a:xfrm flipH="1">
            <a:off x="1234480" y="5073749"/>
            <a:ext cx="523875" cy="371475"/>
          </a:xfrm>
          <a:prstGeom prst="straightConnector1">
            <a:avLst/>
          </a:prstGeom>
          <a:noFill/>
          <a:ln w="936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cxnSp>
      <p:cxnSp>
        <p:nvCxnSpPr>
          <p:cNvPr id="25" name="AutoShape 34">
            <a:extLst>
              <a:ext uri="{FF2B5EF4-FFF2-40B4-BE49-F238E27FC236}">
                <a16:creationId xmlns:a16="http://schemas.microsoft.com/office/drawing/2014/main" id="{A201E63E-BD18-DF46-B04C-736DE07CF1ED}"/>
              </a:ext>
            </a:extLst>
          </p:cNvPr>
          <p:cNvCxnSpPr>
            <a:cxnSpLocks noChangeShapeType="1"/>
          </p:cNvCxnSpPr>
          <p:nvPr/>
        </p:nvCxnSpPr>
        <p:spPr bwMode="auto">
          <a:xfrm>
            <a:off x="2082205" y="5073749"/>
            <a:ext cx="447675" cy="371475"/>
          </a:xfrm>
          <a:prstGeom prst="straightConnector1">
            <a:avLst/>
          </a:prstGeom>
          <a:noFill/>
          <a:ln w="936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cxnSp>
    </p:spTree>
    <p:extLst>
      <p:ext uri="{BB962C8B-B14F-4D97-AF65-F5344CB8AC3E}">
        <p14:creationId xmlns:p14="http://schemas.microsoft.com/office/powerpoint/2010/main" val="1453351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ppt_x"/>
                                          </p:val>
                                        </p:tav>
                                        <p:tav tm="100000">
                                          <p:val>
                                            <p:strVal val="#ppt_x"/>
                                          </p:val>
                                        </p:tav>
                                      </p:tavLst>
                                    </p:anim>
                                    <p:anim calcmode="lin" valueType="num">
                                      <p:cBhvr additive="base">
                                        <p:cTn id="16" dur="500" fill="hold"/>
                                        <p:tgtEl>
                                          <p:spTgt spid="6"/>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ppt_x"/>
                                          </p:val>
                                        </p:tav>
                                        <p:tav tm="100000">
                                          <p:val>
                                            <p:strVal val="#ppt_x"/>
                                          </p:val>
                                        </p:tav>
                                      </p:tavLst>
                                    </p:anim>
                                    <p:anim calcmode="lin" valueType="num">
                                      <p:cBhvr additive="base">
                                        <p:cTn id="20" dur="500" fill="hold"/>
                                        <p:tgtEl>
                                          <p:spTgt spid="10"/>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additive="base">
                                        <p:cTn id="23" dur="500" fill="hold"/>
                                        <p:tgtEl>
                                          <p:spTgt spid="8"/>
                                        </p:tgtEl>
                                        <p:attrNameLst>
                                          <p:attrName>ppt_x</p:attrName>
                                        </p:attrNameLst>
                                      </p:cBhvr>
                                      <p:tavLst>
                                        <p:tav tm="0">
                                          <p:val>
                                            <p:strVal val="#ppt_x"/>
                                          </p:val>
                                        </p:tav>
                                        <p:tav tm="100000">
                                          <p:val>
                                            <p:strVal val="#ppt_x"/>
                                          </p:val>
                                        </p:tav>
                                      </p:tavLst>
                                    </p:anim>
                                    <p:anim calcmode="lin" valueType="num">
                                      <p:cBhvr additive="base">
                                        <p:cTn id="24" dur="500" fill="hold"/>
                                        <p:tgtEl>
                                          <p:spTgt spid="8"/>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2"/>
                                        </p:tgtEl>
                                        <p:attrNameLst>
                                          <p:attrName>style.visibility</p:attrName>
                                        </p:attrNameLst>
                                      </p:cBhvr>
                                      <p:to>
                                        <p:strVal val="visible"/>
                                      </p:to>
                                    </p:set>
                                    <p:anim calcmode="lin" valueType="num">
                                      <p:cBhvr additive="base">
                                        <p:cTn id="27" dur="500" fill="hold"/>
                                        <p:tgtEl>
                                          <p:spTgt spid="12"/>
                                        </p:tgtEl>
                                        <p:attrNameLst>
                                          <p:attrName>ppt_x</p:attrName>
                                        </p:attrNameLst>
                                      </p:cBhvr>
                                      <p:tavLst>
                                        <p:tav tm="0">
                                          <p:val>
                                            <p:strVal val="#ppt_x"/>
                                          </p:val>
                                        </p:tav>
                                        <p:tav tm="100000">
                                          <p:val>
                                            <p:strVal val="#ppt_x"/>
                                          </p:val>
                                        </p:tav>
                                      </p:tavLst>
                                    </p:anim>
                                    <p:anim calcmode="lin" valueType="num">
                                      <p:cBhvr additive="base">
                                        <p:cTn id="28" dur="500" fill="hold"/>
                                        <p:tgtEl>
                                          <p:spTgt spid="12"/>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anim calcmode="lin" valueType="num">
                                      <p:cBhvr additive="base">
                                        <p:cTn id="31" dur="500" fill="hold"/>
                                        <p:tgtEl>
                                          <p:spTgt spid="11"/>
                                        </p:tgtEl>
                                        <p:attrNameLst>
                                          <p:attrName>ppt_x</p:attrName>
                                        </p:attrNameLst>
                                      </p:cBhvr>
                                      <p:tavLst>
                                        <p:tav tm="0">
                                          <p:val>
                                            <p:strVal val="#ppt_x"/>
                                          </p:val>
                                        </p:tav>
                                        <p:tav tm="100000">
                                          <p:val>
                                            <p:strVal val="#ppt_x"/>
                                          </p:val>
                                        </p:tav>
                                      </p:tavLst>
                                    </p:anim>
                                    <p:anim calcmode="lin" valueType="num">
                                      <p:cBhvr additive="base">
                                        <p:cTn id="3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anim calcmode="lin" valueType="num">
                                      <p:cBhvr additive="base">
                                        <p:cTn id="37" dur="500" fill="hold"/>
                                        <p:tgtEl>
                                          <p:spTgt spid="13"/>
                                        </p:tgtEl>
                                        <p:attrNameLst>
                                          <p:attrName>ppt_x</p:attrName>
                                        </p:attrNameLst>
                                      </p:cBhvr>
                                      <p:tavLst>
                                        <p:tav tm="0">
                                          <p:val>
                                            <p:strVal val="#ppt_x"/>
                                          </p:val>
                                        </p:tav>
                                        <p:tav tm="100000">
                                          <p:val>
                                            <p:strVal val="#ppt_x"/>
                                          </p:val>
                                        </p:tav>
                                      </p:tavLst>
                                    </p:anim>
                                    <p:anim calcmode="lin" valueType="num">
                                      <p:cBhvr additive="base">
                                        <p:cTn id="38" dur="500" fill="hold"/>
                                        <p:tgtEl>
                                          <p:spTgt spid="13"/>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14"/>
                                        </p:tgtEl>
                                        <p:attrNameLst>
                                          <p:attrName>style.visibility</p:attrName>
                                        </p:attrNameLst>
                                      </p:cBhvr>
                                      <p:to>
                                        <p:strVal val="visible"/>
                                      </p:to>
                                    </p:set>
                                    <p:anim calcmode="lin" valueType="num">
                                      <p:cBhvr additive="base">
                                        <p:cTn id="41" dur="500" fill="hold"/>
                                        <p:tgtEl>
                                          <p:spTgt spid="14"/>
                                        </p:tgtEl>
                                        <p:attrNameLst>
                                          <p:attrName>ppt_x</p:attrName>
                                        </p:attrNameLst>
                                      </p:cBhvr>
                                      <p:tavLst>
                                        <p:tav tm="0">
                                          <p:val>
                                            <p:strVal val="#ppt_x"/>
                                          </p:val>
                                        </p:tav>
                                        <p:tav tm="100000">
                                          <p:val>
                                            <p:strVal val="#ppt_x"/>
                                          </p:val>
                                        </p:tav>
                                      </p:tavLst>
                                    </p:anim>
                                    <p:anim calcmode="lin" valueType="num">
                                      <p:cBhvr additive="base">
                                        <p:cTn id="4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15"/>
                                        </p:tgtEl>
                                        <p:attrNameLst>
                                          <p:attrName>style.visibility</p:attrName>
                                        </p:attrNameLst>
                                      </p:cBhvr>
                                      <p:to>
                                        <p:strVal val="visible"/>
                                      </p:to>
                                    </p:set>
                                    <p:anim calcmode="lin" valueType="num">
                                      <p:cBhvr additive="base">
                                        <p:cTn id="47" dur="500" fill="hold"/>
                                        <p:tgtEl>
                                          <p:spTgt spid="15"/>
                                        </p:tgtEl>
                                        <p:attrNameLst>
                                          <p:attrName>ppt_x</p:attrName>
                                        </p:attrNameLst>
                                      </p:cBhvr>
                                      <p:tavLst>
                                        <p:tav tm="0">
                                          <p:val>
                                            <p:strVal val="#ppt_x"/>
                                          </p:val>
                                        </p:tav>
                                        <p:tav tm="100000">
                                          <p:val>
                                            <p:strVal val="#ppt_x"/>
                                          </p:val>
                                        </p:tav>
                                      </p:tavLst>
                                    </p:anim>
                                    <p:anim calcmode="lin" valueType="num">
                                      <p:cBhvr additive="base">
                                        <p:cTn id="48" dur="500" fill="hold"/>
                                        <p:tgtEl>
                                          <p:spTgt spid="15"/>
                                        </p:tgtEl>
                                        <p:attrNameLst>
                                          <p:attrName>ppt_y</p:attrName>
                                        </p:attrNameLst>
                                      </p:cBhvr>
                                      <p:tavLst>
                                        <p:tav tm="0">
                                          <p:val>
                                            <p:strVal val="1+#ppt_h/2"/>
                                          </p:val>
                                        </p:tav>
                                        <p:tav tm="100000">
                                          <p:val>
                                            <p:strVal val="#ppt_y"/>
                                          </p:val>
                                        </p:tav>
                                      </p:tavLst>
                                    </p:anim>
                                  </p:childTnLst>
                                </p:cTn>
                              </p:par>
                              <p:par>
                                <p:cTn id="49" presetID="2" presetClass="entr" presetSubtype="4" fill="hold" nodeType="withEffect">
                                  <p:stCondLst>
                                    <p:cond delay="0"/>
                                  </p:stCondLst>
                                  <p:childTnLst>
                                    <p:set>
                                      <p:cBhvr>
                                        <p:cTn id="50" dur="1" fill="hold">
                                          <p:stCondLst>
                                            <p:cond delay="0"/>
                                          </p:stCondLst>
                                        </p:cTn>
                                        <p:tgtEl>
                                          <p:spTgt spid="17"/>
                                        </p:tgtEl>
                                        <p:attrNameLst>
                                          <p:attrName>style.visibility</p:attrName>
                                        </p:attrNameLst>
                                      </p:cBhvr>
                                      <p:to>
                                        <p:strVal val="visible"/>
                                      </p:to>
                                    </p:set>
                                    <p:anim calcmode="lin" valueType="num">
                                      <p:cBhvr additive="base">
                                        <p:cTn id="51" dur="500" fill="hold"/>
                                        <p:tgtEl>
                                          <p:spTgt spid="17"/>
                                        </p:tgtEl>
                                        <p:attrNameLst>
                                          <p:attrName>ppt_x</p:attrName>
                                        </p:attrNameLst>
                                      </p:cBhvr>
                                      <p:tavLst>
                                        <p:tav tm="0">
                                          <p:val>
                                            <p:strVal val="#ppt_x"/>
                                          </p:val>
                                        </p:tav>
                                        <p:tav tm="100000">
                                          <p:val>
                                            <p:strVal val="#ppt_x"/>
                                          </p:val>
                                        </p:tav>
                                      </p:tavLst>
                                    </p:anim>
                                    <p:anim calcmode="lin" valueType="num">
                                      <p:cBhvr additive="base">
                                        <p:cTn id="52" dur="500" fill="hold"/>
                                        <p:tgtEl>
                                          <p:spTgt spid="17"/>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16"/>
                                        </p:tgtEl>
                                        <p:attrNameLst>
                                          <p:attrName>style.visibility</p:attrName>
                                        </p:attrNameLst>
                                      </p:cBhvr>
                                      <p:to>
                                        <p:strVal val="visible"/>
                                      </p:to>
                                    </p:set>
                                    <p:anim calcmode="lin" valueType="num">
                                      <p:cBhvr additive="base">
                                        <p:cTn id="55" dur="500" fill="hold"/>
                                        <p:tgtEl>
                                          <p:spTgt spid="16"/>
                                        </p:tgtEl>
                                        <p:attrNameLst>
                                          <p:attrName>ppt_x</p:attrName>
                                        </p:attrNameLst>
                                      </p:cBhvr>
                                      <p:tavLst>
                                        <p:tav tm="0">
                                          <p:val>
                                            <p:strVal val="#ppt_x"/>
                                          </p:val>
                                        </p:tav>
                                        <p:tav tm="100000">
                                          <p:val>
                                            <p:strVal val="#ppt_x"/>
                                          </p:val>
                                        </p:tav>
                                      </p:tavLst>
                                    </p:anim>
                                    <p:anim calcmode="lin" valueType="num">
                                      <p:cBhvr additive="base">
                                        <p:cTn id="56" dur="500" fill="hold"/>
                                        <p:tgtEl>
                                          <p:spTgt spid="16"/>
                                        </p:tgtEl>
                                        <p:attrNameLst>
                                          <p:attrName>ppt_y</p:attrName>
                                        </p:attrNameLst>
                                      </p:cBhvr>
                                      <p:tavLst>
                                        <p:tav tm="0">
                                          <p:val>
                                            <p:strVal val="1+#ppt_h/2"/>
                                          </p:val>
                                        </p:tav>
                                        <p:tav tm="100000">
                                          <p:val>
                                            <p:strVal val="#ppt_y"/>
                                          </p:val>
                                        </p:tav>
                                      </p:tavLst>
                                    </p:anim>
                                  </p:childTnLst>
                                </p:cTn>
                              </p:par>
                              <p:par>
                                <p:cTn id="57" presetID="2" presetClass="entr" presetSubtype="4" fill="hold" nodeType="withEffect">
                                  <p:stCondLst>
                                    <p:cond delay="0"/>
                                  </p:stCondLst>
                                  <p:childTnLst>
                                    <p:set>
                                      <p:cBhvr>
                                        <p:cTn id="58" dur="1" fill="hold">
                                          <p:stCondLst>
                                            <p:cond delay="0"/>
                                          </p:stCondLst>
                                        </p:cTn>
                                        <p:tgtEl>
                                          <p:spTgt spid="19"/>
                                        </p:tgtEl>
                                        <p:attrNameLst>
                                          <p:attrName>style.visibility</p:attrName>
                                        </p:attrNameLst>
                                      </p:cBhvr>
                                      <p:to>
                                        <p:strVal val="visible"/>
                                      </p:to>
                                    </p:set>
                                    <p:anim calcmode="lin" valueType="num">
                                      <p:cBhvr additive="base">
                                        <p:cTn id="59" dur="500" fill="hold"/>
                                        <p:tgtEl>
                                          <p:spTgt spid="19"/>
                                        </p:tgtEl>
                                        <p:attrNameLst>
                                          <p:attrName>ppt_x</p:attrName>
                                        </p:attrNameLst>
                                      </p:cBhvr>
                                      <p:tavLst>
                                        <p:tav tm="0">
                                          <p:val>
                                            <p:strVal val="#ppt_x"/>
                                          </p:val>
                                        </p:tav>
                                        <p:tav tm="100000">
                                          <p:val>
                                            <p:strVal val="#ppt_x"/>
                                          </p:val>
                                        </p:tav>
                                      </p:tavLst>
                                    </p:anim>
                                    <p:anim calcmode="lin" valueType="num">
                                      <p:cBhvr additive="base">
                                        <p:cTn id="60" dur="500" fill="hold"/>
                                        <p:tgtEl>
                                          <p:spTgt spid="19"/>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stCondLst>
                                    <p:cond delay="0"/>
                                  </p:stCondLst>
                                  <p:childTnLst>
                                    <p:set>
                                      <p:cBhvr>
                                        <p:cTn id="62" dur="1" fill="hold">
                                          <p:stCondLst>
                                            <p:cond delay="0"/>
                                          </p:stCondLst>
                                        </p:cTn>
                                        <p:tgtEl>
                                          <p:spTgt spid="18"/>
                                        </p:tgtEl>
                                        <p:attrNameLst>
                                          <p:attrName>style.visibility</p:attrName>
                                        </p:attrNameLst>
                                      </p:cBhvr>
                                      <p:to>
                                        <p:strVal val="visible"/>
                                      </p:to>
                                    </p:set>
                                    <p:anim calcmode="lin" valueType="num">
                                      <p:cBhvr additive="base">
                                        <p:cTn id="63" dur="500" fill="hold"/>
                                        <p:tgtEl>
                                          <p:spTgt spid="18"/>
                                        </p:tgtEl>
                                        <p:attrNameLst>
                                          <p:attrName>ppt_x</p:attrName>
                                        </p:attrNameLst>
                                      </p:cBhvr>
                                      <p:tavLst>
                                        <p:tav tm="0">
                                          <p:val>
                                            <p:strVal val="#ppt_x"/>
                                          </p:val>
                                        </p:tav>
                                        <p:tav tm="100000">
                                          <p:val>
                                            <p:strVal val="#ppt_x"/>
                                          </p:val>
                                        </p:tav>
                                      </p:tavLst>
                                    </p:anim>
                                    <p:anim calcmode="lin" valueType="num">
                                      <p:cBhvr additive="base">
                                        <p:cTn id="64"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2" presetClass="entr" presetSubtype="4" fill="hold" grpId="0" nodeType="clickEffect">
                                  <p:stCondLst>
                                    <p:cond delay="0"/>
                                  </p:stCondLst>
                                  <p:childTnLst>
                                    <p:set>
                                      <p:cBhvr>
                                        <p:cTn id="68" dur="1" fill="hold">
                                          <p:stCondLst>
                                            <p:cond delay="0"/>
                                          </p:stCondLst>
                                        </p:cTn>
                                        <p:tgtEl>
                                          <p:spTgt spid="20"/>
                                        </p:tgtEl>
                                        <p:attrNameLst>
                                          <p:attrName>style.visibility</p:attrName>
                                        </p:attrNameLst>
                                      </p:cBhvr>
                                      <p:to>
                                        <p:strVal val="visible"/>
                                      </p:to>
                                    </p:set>
                                    <p:anim calcmode="lin" valueType="num">
                                      <p:cBhvr additive="base">
                                        <p:cTn id="69" dur="500" fill="hold"/>
                                        <p:tgtEl>
                                          <p:spTgt spid="20"/>
                                        </p:tgtEl>
                                        <p:attrNameLst>
                                          <p:attrName>ppt_x</p:attrName>
                                        </p:attrNameLst>
                                      </p:cBhvr>
                                      <p:tavLst>
                                        <p:tav tm="0">
                                          <p:val>
                                            <p:strVal val="#ppt_x"/>
                                          </p:val>
                                        </p:tav>
                                        <p:tav tm="100000">
                                          <p:val>
                                            <p:strVal val="#ppt_x"/>
                                          </p:val>
                                        </p:tav>
                                      </p:tavLst>
                                    </p:anim>
                                    <p:anim calcmode="lin" valueType="num">
                                      <p:cBhvr additive="base">
                                        <p:cTn id="70"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2" presetClass="entr" presetSubtype="4" fill="hold" grpId="0" nodeType="clickEffect">
                                  <p:stCondLst>
                                    <p:cond delay="0"/>
                                  </p:stCondLst>
                                  <p:childTnLst>
                                    <p:set>
                                      <p:cBhvr>
                                        <p:cTn id="74" dur="1" fill="hold">
                                          <p:stCondLst>
                                            <p:cond delay="0"/>
                                          </p:stCondLst>
                                        </p:cTn>
                                        <p:tgtEl>
                                          <p:spTgt spid="21"/>
                                        </p:tgtEl>
                                        <p:attrNameLst>
                                          <p:attrName>style.visibility</p:attrName>
                                        </p:attrNameLst>
                                      </p:cBhvr>
                                      <p:to>
                                        <p:strVal val="visible"/>
                                      </p:to>
                                    </p:set>
                                    <p:anim calcmode="lin" valueType="num">
                                      <p:cBhvr additive="base">
                                        <p:cTn id="75" dur="500" fill="hold"/>
                                        <p:tgtEl>
                                          <p:spTgt spid="21"/>
                                        </p:tgtEl>
                                        <p:attrNameLst>
                                          <p:attrName>ppt_x</p:attrName>
                                        </p:attrNameLst>
                                      </p:cBhvr>
                                      <p:tavLst>
                                        <p:tav tm="0">
                                          <p:val>
                                            <p:strVal val="#ppt_x"/>
                                          </p:val>
                                        </p:tav>
                                        <p:tav tm="100000">
                                          <p:val>
                                            <p:strVal val="#ppt_x"/>
                                          </p:val>
                                        </p:tav>
                                      </p:tavLst>
                                    </p:anim>
                                    <p:anim calcmode="lin" valueType="num">
                                      <p:cBhvr additive="base">
                                        <p:cTn id="76" dur="500" fill="hold"/>
                                        <p:tgtEl>
                                          <p:spTgt spid="21"/>
                                        </p:tgtEl>
                                        <p:attrNameLst>
                                          <p:attrName>ppt_y</p:attrName>
                                        </p:attrNameLst>
                                      </p:cBhvr>
                                      <p:tavLst>
                                        <p:tav tm="0">
                                          <p:val>
                                            <p:strVal val="1+#ppt_h/2"/>
                                          </p:val>
                                        </p:tav>
                                        <p:tav tm="100000">
                                          <p:val>
                                            <p:strVal val="#ppt_y"/>
                                          </p:val>
                                        </p:tav>
                                      </p:tavLst>
                                    </p:anim>
                                  </p:childTnLst>
                                </p:cTn>
                              </p:par>
                              <p:par>
                                <p:cTn id="77" presetID="2" presetClass="entr" presetSubtype="4" fill="hold" nodeType="withEffect">
                                  <p:stCondLst>
                                    <p:cond delay="0"/>
                                  </p:stCondLst>
                                  <p:childTnLst>
                                    <p:set>
                                      <p:cBhvr>
                                        <p:cTn id="78" dur="1" fill="hold">
                                          <p:stCondLst>
                                            <p:cond delay="0"/>
                                          </p:stCondLst>
                                        </p:cTn>
                                        <p:tgtEl>
                                          <p:spTgt spid="24"/>
                                        </p:tgtEl>
                                        <p:attrNameLst>
                                          <p:attrName>style.visibility</p:attrName>
                                        </p:attrNameLst>
                                      </p:cBhvr>
                                      <p:to>
                                        <p:strVal val="visible"/>
                                      </p:to>
                                    </p:set>
                                    <p:anim calcmode="lin" valueType="num">
                                      <p:cBhvr additive="base">
                                        <p:cTn id="79" dur="500" fill="hold"/>
                                        <p:tgtEl>
                                          <p:spTgt spid="24"/>
                                        </p:tgtEl>
                                        <p:attrNameLst>
                                          <p:attrName>ppt_x</p:attrName>
                                        </p:attrNameLst>
                                      </p:cBhvr>
                                      <p:tavLst>
                                        <p:tav tm="0">
                                          <p:val>
                                            <p:strVal val="#ppt_x"/>
                                          </p:val>
                                        </p:tav>
                                        <p:tav tm="100000">
                                          <p:val>
                                            <p:strVal val="#ppt_x"/>
                                          </p:val>
                                        </p:tav>
                                      </p:tavLst>
                                    </p:anim>
                                    <p:anim calcmode="lin" valueType="num">
                                      <p:cBhvr additive="base">
                                        <p:cTn id="80" dur="500" fill="hold"/>
                                        <p:tgtEl>
                                          <p:spTgt spid="24"/>
                                        </p:tgtEl>
                                        <p:attrNameLst>
                                          <p:attrName>ppt_y</p:attrName>
                                        </p:attrNameLst>
                                      </p:cBhvr>
                                      <p:tavLst>
                                        <p:tav tm="0">
                                          <p:val>
                                            <p:strVal val="1+#ppt_h/2"/>
                                          </p:val>
                                        </p:tav>
                                        <p:tav tm="100000">
                                          <p:val>
                                            <p:strVal val="#ppt_y"/>
                                          </p:val>
                                        </p:tav>
                                      </p:tavLst>
                                    </p:anim>
                                  </p:childTnLst>
                                </p:cTn>
                              </p:par>
                              <p:par>
                                <p:cTn id="81" presetID="2" presetClass="entr" presetSubtype="4" fill="hold" grpId="0" nodeType="withEffect">
                                  <p:stCondLst>
                                    <p:cond delay="0"/>
                                  </p:stCondLst>
                                  <p:childTnLst>
                                    <p:set>
                                      <p:cBhvr>
                                        <p:cTn id="82" dur="1" fill="hold">
                                          <p:stCondLst>
                                            <p:cond delay="0"/>
                                          </p:stCondLst>
                                        </p:cTn>
                                        <p:tgtEl>
                                          <p:spTgt spid="22"/>
                                        </p:tgtEl>
                                        <p:attrNameLst>
                                          <p:attrName>style.visibility</p:attrName>
                                        </p:attrNameLst>
                                      </p:cBhvr>
                                      <p:to>
                                        <p:strVal val="visible"/>
                                      </p:to>
                                    </p:set>
                                    <p:anim calcmode="lin" valueType="num">
                                      <p:cBhvr additive="base">
                                        <p:cTn id="83" dur="500" fill="hold"/>
                                        <p:tgtEl>
                                          <p:spTgt spid="22"/>
                                        </p:tgtEl>
                                        <p:attrNameLst>
                                          <p:attrName>ppt_x</p:attrName>
                                        </p:attrNameLst>
                                      </p:cBhvr>
                                      <p:tavLst>
                                        <p:tav tm="0">
                                          <p:val>
                                            <p:strVal val="#ppt_x"/>
                                          </p:val>
                                        </p:tav>
                                        <p:tav tm="100000">
                                          <p:val>
                                            <p:strVal val="#ppt_x"/>
                                          </p:val>
                                        </p:tav>
                                      </p:tavLst>
                                    </p:anim>
                                    <p:anim calcmode="lin" valueType="num">
                                      <p:cBhvr additive="base">
                                        <p:cTn id="84" dur="500" fill="hold"/>
                                        <p:tgtEl>
                                          <p:spTgt spid="22"/>
                                        </p:tgtEl>
                                        <p:attrNameLst>
                                          <p:attrName>ppt_y</p:attrName>
                                        </p:attrNameLst>
                                      </p:cBhvr>
                                      <p:tavLst>
                                        <p:tav tm="0">
                                          <p:val>
                                            <p:strVal val="1+#ppt_h/2"/>
                                          </p:val>
                                        </p:tav>
                                        <p:tav tm="100000">
                                          <p:val>
                                            <p:strVal val="#ppt_y"/>
                                          </p:val>
                                        </p:tav>
                                      </p:tavLst>
                                    </p:anim>
                                  </p:childTnLst>
                                </p:cTn>
                              </p:par>
                              <p:par>
                                <p:cTn id="85" presetID="2" presetClass="entr" presetSubtype="4" fill="hold" nodeType="withEffect">
                                  <p:stCondLst>
                                    <p:cond delay="0"/>
                                  </p:stCondLst>
                                  <p:childTnLst>
                                    <p:set>
                                      <p:cBhvr>
                                        <p:cTn id="86" dur="1" fill="hold">
                                          <p:stCondLst>
                                            <p:cond delay="0"/>
                                          </p:stCondLst>
                                        </p:cTn>
                                        <p:tgtEl>
                                          <p:spTgt spid="25"/>
                                        </p:tgtEl>
                                        <p:attrNameLst>
                                          <p:attrName>style.visibility</p:attrName>
                                        </p:attrNameLst>
                                      </p:cBhvr>
                                      <p:to>
                                        <p:strVal val="visible"/>
                                      </p:to>
                                    </p:set>
                                    <p:anim calcmode="lin" valueType="num">
                                      <p:cBhvr additive="base">
                                        <p:cTn id="87" dur="500" fill="hold"/>
                                        <p:tgtEl>
                                          <p:spTgt spid="25"/>
                                        </p:tgtEl>
                                        <p:attrNameLst>
                                          <p:attrName>ppt_x</p:attrName>
                                        </p:attrNameLst>
                                      </p:cBhvr>
                                      <p:tavLst>
                                        <p:tav tm="0">
                                          <p:val>
                                            <p:strVal val="#ppt_x"/>
                                          </p:val>
                                        </p:tav>
                                        <p:tav tm="100000">
                                          <p:val>
                                            <p:strVal val="#ppt_x"/>
                                          </p:val>
                                        </p:tav>
                                      </p:tavLst>
                                    </p:anim>
                                    <p:anim calcmode="lin" valueType="num">
                                      <p:cBhvr additive="base">
                                        <p:cTn id="88" dur="500" fill="hold"/>
                                        <p:tgtEl>
                                          <p:spTgt spid="25"/>
                                        </p:tgtEl>
                                        <p:attrNameLst>
                                          <p:attrName>ppt_y</p:attrName>
                                        </p:attrNameLst>
                                      </p:cBhvr>
                                      <p:tavLst>
                                        <p:tav tm="0">
                                          <p:val>
                                            <p:strVal val="1+#ppt_h/2"/>
                                          </p:val>
                                        </p:tav>
                                        <p:tav tm="100000">
                                          <p:val>
                                            <p:strVal val="#ppt_y"/>
                                          </p:val>
                                        </p:tav>
                                      </p:tavLst>
                                    </p:anim>
                                  </p:childTnLst>
                                </p:cTn>
                              </p:par>
                              <p:par>
                                <p:cTn id="89" presetID="2" presetClass="entr" presetSubtype="4" fill="hold" grpId="0" nodeType="withEffect">
                                  <p:stCondLst>
                                    <p:cond delay="0"/>
                                  </p:stCondLst>
                                  <p:childTnLst>
                                    <p:set>
                                      <p:cBhvr>
                                        <p:cTn id="90" dur="1" fill="hold">
                                          <p:stCondLst>
                                            <p:cond delay="0"/>
                                          </p:stCondLst>
                                        </p:cTn>
                                        <p:tgtEl>
                                          <p:spTgt spid="23"/>
                                        </p:tgtEl>
                                        <p:attrNameLst>
                                          <p:attrName>style.visibility</p:attrName>
                                        </p:attrNameLst>
                                      </p:cBhvr>
                                      <p:to>
                                        <p:strVal val="visible"/>
                                      </p:to>
                                    </p:set>
                                    <p:anim calcmode="lin" valueType="num">
                                      <p:cBhvr additive="base">
                                        <p:cTn id="91" dur="500" fill="hold"/>
                                        <p:tgtEl>
                                          <p:spTgt spid="23"/>
                                        </p:tgtEl>
                                        <p:attrNameLst>
                                          <p:attrName>ppt_x</p:attrName>
                                        </p:attrNameLst>
                                      </p:cBhvr>
                                      <p:tavLst>
                                        <p:tav tm="0">
                                          <p:val>
                                            <p:strVal val="#ppt_x"/>
                                          </p:val>
                                        </p:tav>
                                        <p:tav tm="100000">
                                          <p:val>
                                            <p:strVal val="#ppt_x"/>
                                          </p:val>
                                        </p:tav>
                                      </p:tavLst>
                                    </p:anim>
                                    <p:anim calcmode="lin" valueType="num">
                                      <p:cBhvr additive="base">
                                        <p:cTn id="92"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1" grpId="0" animBg="1"/>
      <p:bldP spid="13" grpId="0" animBg="1"/>
      <p:bldP spid="14" grpId="0"/>
      <p:bldP spid="15" grpId="0" animBg="1"/>
      <p:bldP spid="16" grpId="0" animBg="1"/>
      <p:bldP spid="18" grpId="0" animBg="1"/>
      <p:bldP spid="20" grpId="0"/>
      <p:bldP spid="21" grpId="0" animBg="1"/>
      <p:bldP spid="22" grpId="0" animBg="1"/>
      <p:bldP spid="23"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96175BD-BCBE-6349-B21F-0904A940A1D1}"/>
              </a:ext>
            </a:extLst>
          </p:cNvPr>
          <p:cNvSpPr>
            <a:spLocks noGrp="1"/>
          </p:cNvSpPr>
          <p:nvPr>
            <p:ph sz="quarter" idx="10"/>
          </p:nvPr>
        </p:nvSpPr>
        <p:spPr/>
        <p:txBody>
          <a:bodyPr/>
          <a:lstStyle/>
          <a:p>
            <a:r>
              <a:rPr lang="en-US" dirty="0"/>
              <a:t>Example on AVL-Deletion continues </a:t>
            </a:r>
          </a:p>
        </p:txBody>
      </p:sp>
      <p:sp>
        <p:nvSpPr>
          <p:cNvPr id="5" name="Slide Number Placeholder 4">
            <a:extLst>
              <a:ext uri="{FF2B5EF4-FFF2-40B4-BE49-F238E27FC236}">
                <a16:creationId xmlns:a16="http://schemas.microsoft.com/office/drawing/2014/main" id="{57F1C5C7-40BC-324A-9E76-20F4328CD64E}"/>
              </a:ext>
            </a:extLst>
          </p:cNvPr>
          <p:cNvSpPr>
            <a:spLocks noGrp="1"/>
          </p:cNvSpPr>
          <p:nvPr>
            <p:ph type="sldNum" sz="quarter" idx="14"/>
          </p:nvPr>
        </p:nvSpPr>
        <p:spPr/>
        <p:txBody>
          <a:bodyPr/>
          <a:lstStyle/>
          <a:p>
            <a:fld id="{BC8D7E44-7D4F-4942-A8C9-2DF6BF8399E8}" type="slidenum">
              <a:rPr lang="en-US" smtClean="0"/>
              <a:pPr/>
              <a:t>41</a:t>
            </a:fld>
            <a:endParaRPr lang="en-US" dirty="0"/>
          </a:p>
        </p:txBody>
      </p:sp>
      <p:sp>
        <p:nvSpPr>
          <p:cNvPr id="7" name="Oval 24">
            <a:extLst>
              <a:ext uri="{FF2B5EF4-FFF2-40B4-BE49-F238E27FC236}">
                <a16:creationId xmlns:a16="http://schemas.microsoft.com/office/drawing/2014/main" id="{554959A1-C231-7D40-B52B-D3C5673BC4A0}"/>
              </a:ext>
            </a:extLst>
          </p:cNvPr>
          <p:cNvSpPr>
            <a:spLocks noChangeArrowheads="1"/>
          </p:cNvSpPr>
          <p:nvPr/>
        </p:nvSpPr>
        <p:spPr bwMode="auto">
          <a:xfrm>
            <a:off x="1691680" y="1628800"/>
            <a:ext cx="457200" cy="457200"/>
          </a:xfrm>
          <a:prstGeom prst="ellipse">
            <a:avLst/>
          </a:prstGeom>
          <a:solidFill>
            <a:srgbClr val="FFFF00"/>
          </a:solidFill>
          <a:ln w="93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0000" tIns="46800" rIns="90000" bIns="4680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5pPr>
            <a:lvl6pPr marL="2514600" indent="-228600" defTabSz="457200"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6pPr>
            <a:lvl7pPr marL="2971800" indent="-228600" defTabSz="457200"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7pPr>
            <a:lvl8pPr marL="3429000" indent="-228600" defTabSz="457200"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8pPr>
            <a:lvl9pPr marL="3886200" indent="-228600" defTabSz="457200"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9pPr>
          </a:lstStyle>
          <a:p>
            <a:pPr algn="ctr">
              <a:buClrTx/>
              <a:buFontTx/>
              <a:buNone/>
            </a:pPr>
            <a:r>
              <a:rPr lang="en-US" altLang="en-US" dirty="0"/>
              <a:t>8</a:t>
            </a:r>
          </a:p>
        </p:txBody>
      </p:sp>
      <p:sp>
        <p:nvSpPr>
          <p:cNvPr id="8" name="Oval 25">
            <a:extLst>
              <a:ext uri="{FF2B5EF4-FFF2-40B4-BE49-F238E27FC236}">
                <a16:creationId xmlns:a16="http://schemas.microsoft.com/office/drawing/2014/main" id="{1E1A36FC-07A0-9748-A4E1-C478F20A48C8}"/>
              </a:ext>
            </a:extLst>
          </p:cNvPr>
          <p:cNvSpPr>
            <a:spLocks noChangeArrowheads="1"/>
          </p:cNvSpPr>
          <p:nvPr/>
        </p:nvSpPr>
        <p:spPr bwMode="auto">
          <a:xfrm>
            <a:off x="624880" y="2314600"/>
            <a:ext cx="457200" cy="457200"/>
          </a:xfrm>
          <a:prstGeom prst="ellipse">
            <a:avLst/>
          </a:prstGeom>
          <a:solidFill>
            <a:srgbClr val="FFFF00"/>
          </a:solidFill>
          <a:ln w="93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0000" tIns="46800" rIns="90000" bIns="4680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5pPr>
            <a:lvl6pPr marL="2514600" indent="-228600" defTabSz="457200"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6pPr>
            <a:lvl7pPr marL="2971800" indent="-228600" defTabSz="457200"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7pPr>
            <a:lvl8pPr marL="3429000" indent="-228600" defTabSz="457200"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8pPr>
            <a:lvl9pPr marL="3886200" indent="-228600" defTabSz="457200"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9pPr>
          </a:lstStyle>
          <a:p>
            <a:pPr algn="ctr">
              <a:buClrTx/>
              <a:buFontTx/>
              <a:buNone/>
            </a:pPr>
            <a:r>
              <a:rPr lang="en-US" altLang="en-US" dirty="0"/>
              <a:t>5</a:t>
            </a:r>
          </a:p>
        </p:txBody>
      </p:sp>
      <p:sp>
        <p:nvSpPr>
          <p:cNvPr id="9" name="Oval 26">
            <a:extLst>
              <a:ext uri="{FF2B5EF4-FFF2-40B4-BE49-F238E27FC236}">
                <a16:creationId xmlns:a16="http://schemas.microsoft.com/office/drawing/2014/main" id="{227DC0EC-0A64-0744-98DE-55FC3924EF23}"/>
              </a:ext>
            </a:extLst>
          </p:cNvPr>
          <p:cNvSpPr>
            <a:spLocks noChangeArrowheads="1"/>
          </p:cNvSpPr>
          <p:nvPr/>
        </p:nvSpPr>
        <p:spPr bwMode="auto">
          <a:xfrm>
            <a:off x="2606080" y="2314600"/>
            <a:ext cx="457200" cy="457200"/>
          </a:xfrm>
          <a:prstGeom prst="ellipse">
            <a:avLst/>
          </a:prstGeom>
          <a:solidFill>
            <a:srgbClr val="FFFF00"/>
          </a:solidFill>
          <a:ln w="93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0000" tIns="46800" rIns="90000" bIns="4680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5pPr>
            <a:lvl6pPr marL="2514600" indent="-228600" defTabSz="457200"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6pPr>
            <a:lvl7pPr marL="2971800" indent="-228600" defTabSz="457200"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7pPr>
            <a:lvl8pPr marL="3429000" indent="-228600" defTabSz="457200"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8pPr>
            <a:lvl9pPr marL="3886200" indent="-228600" defTabSz="457200"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9pPr>
          </a:lstStyle>
          <a:p>
            <a:pPr algn="ctr">
              <a:buClrTx/>
              <a:buFontTx/>
              <a:buNone/>
            </a:pPr>
            <a:r>
              <a:rPr lang="en-US" altLang="en-US" dirty="0"/>
              <a:t>20</a:t>
            </a:r>
          </a:p>
        </p:txBody>
      </p:sp>
      <p:cxnSp>
        <p:nvCxnSpPr>
          <p:cNvPr id="10" name="AutoShape 31">
            <a:extLst>
              <a:ext uri="{FF2B5EF4-FFF2-40B4-BE49-F238E27FC236}">
                <a16:creationId xmlns:a16="http://schemas.microsoft.com/office/drawing/2014/main" id="{A516774C-B731-6249-B003-A126FF48E310}"/>
              </a:ext>
            </a:extLst>
          </p:cNvPr>
          <p:cNvCxnSpPr>
            <a:cxnSpLocks noChangeShapeType="1"/>
          </p:cNvCxnSpPr>
          <p:nvPr/>
        </p:nvCxnSpPr>
        <p:spPr bwMode="auto">
          <a:xfrm flipH="1">
            <a:off x="1015405" y="2019325"/>
            <a:ext cx="742950" cy="363538"/>
          </a:xfrm>
          <a:prstGeom prst="straightConnector1">
            <a:avLst/>
          </a:prstGeom>
          <a:noFill/>
          <a:ln w="936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cxnSp>
      <p:cxnSp>
        <p:nvCxnSpPr>
          <p:cNvPr id="11" name="AutoShape 32">
            <a:extLst>
              <a:ext uri="{FF2B5EF4-FFF2-40B4-BE49-F238E27FC236}">
                <a16:creationId xmlns:a16="http://schemas.microsoft.com/office/drawing/2014/main" id="{2F9C7DC3-52E0-0D49-A103-F46CCFE5D215}"/>
              </a:ext>
            </a:extLst>
          </p:cNvPr>
          <p:cNvCxnSpPr>
            <a:cxnSpLocks noChangeShapeType="1"/>
          </p:cNvCxnSpPr>
          <p:nvPr/>
        </p:nvCxnSpPr>
        <p:spPr bwMode="auto">
          <a:xfrm>
            <a:off x="2082205" y="2019325"/>
            <a:ext cx="592138" cy="363538"/>
          </a:xfrm>
          <a:prstGeom prst="straightConnector1">
            <a:avLst/>
          </a:prstGeom>
          <a:noFill/>
          <a:ln w="936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cxnSp>
      <p:sp>
        <p:nvSpPr>
          <p:cNvPr id="12" name="Oval 29">
            <a:extLst>
              <a:ext uri="{FF2B5EF4-FFF2-40B4-BE49-F238E27FC236}">
                <a16:creationId xmlns:a16="http://schemas.microsoft.com/office/drawing/2014/main" id="{344C605F-CDB6-7F43-A59F-B6E14EC0177B}"/>
              </a:ext>
            </a:extLst>
          </p:cNvPr>
          <p:cNvSpPr>
            <a:spLocks noChangeArrowheads="1"/>
          </p:cNvSpPr>
          <p:nvPr/>
        </p:nvSpPr>
        <p:spPr bwMode="auto">
          <a:xfrm>
            <a:off x="1920280" y="3112266"/>
            <a:ext cx="457200" cy="457200"/>
          </a:xfrm>
          <a:prstGeom prst="ellipse">
            <a:avLst/>
          </a:prstGeom>
          <a:solidFill>
            <a:srgbClr val="FFFF00"/>
          </a:solidFill>
          <a:ln w="93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0000" tIns="46800" rIns="90000" bIns="4680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5pPr>
            <a:lvl6pPr marL="2514600" indent="-228600" defTabSz="457200"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6pPr>
            <a:lvl7pPr marL="2971800" indent="-228600" defTabSz="457200"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7pPr>
            <a:lvl8pPr marL="3429000" indent="-228600" defTabSz="457200"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8pPr>
            <a:lvl9pPr marL="3886200" indent="-228600" defTabSz="457200"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9pPr>
          </a:lstStyle>
          <a:p>
            <a:pPr algn="ctr">
              <a:buClrTx/>
              <a:buFontTx/>
              <a:buNone/>
            </a:pPr>
            <a:r>
              <a:rPr lang="en-US" altLang="en-US" dirty="0"/>
              <a:t>10</a:t>
            </a:r>
          </a:p>
        </p:txBody>
      </p:sp>
      <p:cxnSp>
        <p:nvCxnSpPr>
          <p:cNvPr id="13" name="AutoShape 33">
            <a:extLst>
              <a:ext uri="{FF2B5EF4-FFF2-40B4-BE49-F238E27FC236}">
                <a16:creationId xmlns:a16="http://schemas.microsoft.com/office/drawing/2014/main" id="{FF2E8E49-336C-5F4A-B701-76A2824A7AE2}"/>
              </a:ext>
            </a:extLst>
          </p:cNvPr>
          <p:cNvCxnSpPr>
            <a:cxnSpLocks noChangeShapeType="1"/>
          </p:cNvCxnSpPr>
          <p:nvPr/>
        </p:nvCxnSpPr>
        <p:spPr bwMode="auto">
          <a:xfrm flipH="1">
            <a:off x="2215555" y="2740791"/>
            <a:ext cx="523875" cy="371475"/>
          </a:xfrm>
          <a:prstGeom prst="straightConnector1">
            <a:avLst/>
          </a:prstGeom>
          <a:noFill/>
          <a:ln w="936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cxnSp>
      <p:sp>
        <p:nvSpPr>
          <p:cNvPr id="14" name="Right Arrow 13">
            <a:extLst>
              <a:ext uri="{FF2B5EF4-FFF2-40B4-BE49-F238E27FC236}">
                <a16:creationId xmlns:a16="http://schemas.microsoft.com/office/drawing/2014/main" id="{443FED78-764F-9641-8DA3-B5AABAFC0613}"/>
              </a:ext>
            </a:extLst>
          </p:cNvPr>
          <p:cNvSpPr/>
          <p:nvPr/>
        </p:nvSpPr>
        <p:spPr>
          <a:xfrm>
            <a:off x="3332123" y="2408225"/>
            <a:ext cx="936104" cy="215494"/>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5" name="TextBox 14">
            <a:extLst>
              <a:ext uri="{FF2B5EF4-FFF2-40B4-BE49-F238E27FC236}">
                <a16:creationId xmlns:a16="http://schemas.microsoft.com/office/drawing/2014/main" id="{EEB694D2-D23D-CA49-ADFE-4C4357B69341}"/>
              </a:ext>
            </a:extLst>
          </p:cNvPr>
          <p:cNvSpPr txBox="1"/>
          <p:nvPr/>
        </p:nvSpPr>
        <p:spPr>
          <a:xfrm>
            <a:off x="3317923" y="2086000"/>
            <a:ext cx="936104" cy="369332"/>
          </a:xfrm>
          <a:prstGeom prst="rect">
            <a:avLst/>
          </a:prstGeom>
          <a:noFill/>
        </p:spPr>
        <p:txBody>
          <a:bodyPr wrap="square" rtlCol="0">
            <a:spAutoFit/>
          </a:bodyPr>
          <a:lstStyle/>
          <a:p>
            <a:r>
              <a:rPr lang="en-US" dirty="0"/>
              <a:t>Del (5) </a:t>
            </a:r>
          </a:p>
        </p:txBody>
      </p:sp>
      <p:sp>
        <p:nvSpPr>
          <p:cNvPr id="16" name="Oval 24">
            <a:extLst>
              <a:ext uri="{FF2B5EF4-FFF2-40B4-BE49-F238E27FC236}">
                <a16:creationId xmlns:a16="http://schemas.microsoft.com/office/drawing/2014/main" id="{6DA4D81D-8D18-AF47-885F-AC6E043F45A8}"/>
              </a:ext>
            </a:extLst>
          </p:cNvPr>
          <p:cNvSpPr>
            <a:spLocks noChangeArrowheads="1"/>
          </p:cNvSpPr>
          <p:nvPr/>
        </p:nvSpPr>
        <p:spPr bwMode="auto">
          <a:xfrm>
            <a:off x="4669007" y="1562125"/>
            <a:ext cx="457200" cy="457200"/>
          </a:xfrm>
          <a:prstGeom prst="ellipse">
            <a:avLst/>
          </a:prstGeom>
          <a:solidFill>
            <a:srgbClr val="FFFF00"/>
          </a:solidFill>
          <a:ln w="93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0000" tIns="46800" rIns="90000" bIns="4680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5pPr>
            <a:lvl6pPr marL="2514600" indent="-228600" defTabSz="457200"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6pPr>
            <a:lvl7pPr marL="2971800" indent="-228600" defTabSz="457200"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7pPr>
            <a:lvl8pPr marL="3429000" indent="-228600" defTabSz="457200"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8pPr>
            <a:lvl9pPr marL="3886200" indent="-228600" defTabSz="457200"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9pPr>
          </a:lstStyle>
          <a:p>
            <a:pPr algn="ctr">
              <a:buClrTx/>
              <a:buFontTx/>
              <a:buNone/>
            </a:pPr>
            <a:r>
              <a:rPr lang="en-US" altLang="en-US" dirty="0"/>
              <a:t>8</a:t>
            </a:r>
          </a:p>
        </p:txBody>
      </p:sp>
      <p:sp>
        <p:nvSpPr>
          <p:cNvPr id="17" name="Oval 26">
            <a:extLst>
              <a:ext uri="{FF2B5EF4-FFF2-40B4-BE49-F238E27FC236}">
                <a16:creationId xmlns:a16="http://schemas.microsoft.com/office/drawing/2014/main" id="{E1FCB5A8-3832-3443-ACF2-BEAFFE32663A}"/>
              </a:ext>
            </a:extLst>
          </p:cNvPr>
          <p:cNvSpPr>
            <a:spLocks noChangeArrowheads="1"/>
          </p:cNvSpPr>
          <p:nvPr/>
        </p:nvSpPr>
        <p:spPr bwMode="auto">
          <a:xfrm>
            <a:off x="5583407" y="2247925"/>
            <a:ext cx="457200" cy="457200"/>
          </a:xfrm>
          <a:prstGeom prst="ellipse">
            <a:avLst/>
          </a:prstGeom>
          <a:solidFill>
            <a:srgbClr val="FFFF00"/>
          </a:solidFill>
          <a:ln w="93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0000" tIns="46800" rIns="90000" bIns="4680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5pPr>
            <a:lvl6pPr marL="2514600" indent="-228600" defTabSz="457200"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6pPr>
            <a:lvl7pPr marL="2971800" indent="-228600" defTabSz="457200"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7pPr>
            <a:lvl8pPr marL="3429000" indent="-228600" defTabSz="457200"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8pPr>
            <a:lvl9pPr marL="3886200" indent="-228600" defTabSz="457200"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9pPr>
          </a:lstStyle>
          <a:p>
            <a:pPr algn="ctr">
              <a:buClrTx/>
              <a:buFontTx/>
              <a:buNone/>
            </a:pPr>
            <a:r>
              <a:rPr lang="en-US" altLang="en-US" dirty="0"/>
              <a:t>20</a:t>
            </a:r>
          </a:p>
        </p:txBody>
      </p:sp>
      <p:sp>
        <p:nvSpPr>
          <p:cNvPr id="18" name="Oval 29">
            <a:extLst>
              <a:ext uri="{FF2B5EF4-FFF2-40B4-BE49-F238E27FC236}">
                <a16:creationId xmlns:a16="http://schemas.microsoft.com/office/drawing/2014/main" id="{0DE063FC-73C6-9845-BBC4-73D06A9D2B41}"/>
              </a:ext>
            </a:extLst>
          </p:cNvPr>
          <p:cNvSpPr>
            <a:spLocks noChangeArrowheads="1"/>
          </p:cNvSpPr>
          <p:nvPr/>
        </p:nvSpPr>
        <p:spPr bwMode="auto">
          <a:xfrm>
            <a:off x="4897607" y="3045591"/>
            <a:ext cx="457200" cy="457200"/>
          </a:xfrm>
          <a:prstGeom prst="ellipse">
            <a:avLst/>
          </a:prstGeom>
          <a:solidFill>
            <a:srgbClr val="FFFF00"/>
          </a:solidFill>
          <a:ln w="93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0000" tIns="46800" rIns="90000" bIns="4680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5pPr>
            <a:lvl6pPr marL="2514600" indent="-228600" defTabSz="457200"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6pPr>
            <a:lvl7pPr marL="2971800" indent="-228600" defTabSz="457200"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7pPr>
            <a:lvl8pPr marL="3429000" indent="-228600" defTabSz="457200"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8pPr>
            <a:lvl9pPr marL="3886200" indent="-228600" defTabSz="457200"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9pPr>
          </a:lstStyle>
          <a:p>
            <a:pPr algn="ctr">
              <a:buClrTx/>
              <a:buFontTx/>
              <a:buNone/>
            </a:pPr>
            <a:r>
              <a:rPr lang="en-US" altLang="en-US" dirty="0"/>
              <a:t>10</a:t>
            </a:r>
          </a:p>
        </p:txBody>
      </p:sp>
      <p:cxnSp>
        <p:nvCxnSpPr>
          <p:cNvPr id="19" name="AutoShape 33">
            <a:extLst>
              <a:ext uri="{FF2B5EF4-FFF2-40B4-BE49-F238E27FC236}">
                <a16:creationId xmlns:a16="http://schemas.microsoft.com/office/drawing/2014/main" id="{FF8B3DDC-BBBA-844C-863B-DACCCDBE41EC}"/>
              </a:ext>
            </a:extLst>
          </p:cNvPr>
          <p:cNvCxnSpPr>
            <a:cxnSpLocks noChangeShapeType="1"/>
          </p:cNvCxnSpPr>
          <p:nvPr/>
        </p:nvCxnSpPr>
        <p:spPr bwMode="auto">
          <a:xfrm flipH="1">
            <a:off x="5192882" y="2674116"/>
            <a:ext cx="523875" cy="371475"/>
          </a:xfrm>
          <a:prstGeom prst="straightConnector1">
            <a:avLst/>
          </a:prstGeom>
          <a:noFill/>
          <a:ln w="936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cxnSp>
      <p:cxnSp>
        <p:nvCxnSpPr>
          <p:cNvPr id="20" name="AutoShape 32">
            <a:extLst>
              <a:ext uri="{FF2B5EF4-FFF2-40B4-BE49-F238E27FC236}">
                <a16:creationId xmlns:a16="http://schemas.microsoft.com/office/drawing/2014/main" id="{D0BB4E34-D8A9-4D43-90A1-47C485877C08}"/>
              </a:ext>
            </a:extLst>
          </p:cNvPr>
          <p:cNvCxnSpPr>
            <a:cxnSpLocks noChangeShapeType="1"/>
          </p:cNvCxnSpPr>
          <p:nvPr/>
        </p:nvCxnSpPr>
        <p:spPr bwMode="auto">
          <a:xfrm>
            <a:off x="5126207" y="1884387"/>
            <a:ext cx="592138" cy="363538"/>
          </a:xfrm>
          <a:prstGeom prst="straightConnector1">
            <a:avLst/>
          </a:prstGeom>
          <a:noFill/>
          <a:ln w="936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cxnSp>
      <p:sp>
        <p:nvSpPr>
          <p:cNvPr id="21" name="TextBox 20">
            <a:extLst>
              <a:ext uri="{FF2B5EF4-FFF2-40B4-BE49-F238E27FC236}">
                <a16:creationId xmlns:a16="http://schemas.microsoft.com/office/drawing/2014/main" id="{4EA32015-35EE-7448-B109-56ED77F8FFEC}"/>
              </a:ext>
            </a:extLst>
          </p:cNvPr>
          <p:cNvSpPr txBox="1"/>
          <p:nvPr/>
        </p:nvSpPr>
        <p:spPr>
          <a:xfrm>
            <a:off x="491208" y="3874266"/>
            <a:ext cx="7128792" cy="646331"/>
          </a:xfrm>
          <a:prstGeom prst="rect">
            <a:avLst/>
          </a:prstGeom>
          <a:noFill/>
        </p:spPr>
        <p:txBody>
          <a:bodyPr wrap="square" rtlCol="0">
            <a:spAutoFit/>
          </a:bodyPr>
          <a:lstStyle/>
          <a:p>
            <a:r>
              <a:rPr lang="en-US" dirty="0"/>
              <a:t>Since it L(1), In L</a:t>
            </a:r>
            <a:r>
              <a:rPr lang="en-US" baseline="-25000" dirty="0"/>
              <a:t>1</a:t>
            </a:r>
            <a:r>
              <a:rPr lang="en-US" dirty="0"/>
              <a:t> case we have to solve in two steps, </a:t>
            </a:r>
          </a:p>
          <a:p>
            <a:r>
              <a:rPr lang="en-US" dirty="0"/>
              <a:t>Step1: Right Rotation at right child of ‘A’</a:t>
            </a:r>
          </a:p>
        </p:txBody>
      </p:sp>
      <p:sp>
        <p:nvSpPr>
          <p:cNvPr id="22" name="Oval 21">
            <a:extLst>
              <a:ext uri="{FF2B5EF4-FFF2-40B4-BE49-F238E27FC236}">
                <a16:creationId xmlns:a16="http://schemas.microsoft.com/office/drawing/2014/main" id="{02363286-2597-E942-9578-66349FC47F04}"/>
              </a:ext>
            </a:extLst>
          </p:cNvPr>
          <p:cNvSpPr>
            <a:spLocks noChangeArrowheads="1"/>
          </p:cNvSpPr>
          <p:nvPr/>
        </p:nvSpPr>
        <p:spPr bwMode="auto">
          <a:xfrm>
            <a:off x="1691680" y="4591413"/>
            <a:ext cx="457200" cy="457200"/>
          </a:xfrm>
          <a:prstGeom prst="ellipse">
            <a:avLst/>
          </a:prstGeom>
          <a:solidFill>
            <a:srgbClr val="FFFF00"/>
          </a:solidFill>
          <a:ln w="93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0000" tIns="46800" rIns="90000" bIns="4680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5pPr>
            <a:lvl6pPr marL="2514600" indent="-228600" defTabSz="457200"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6pPr>
            <a:lvl7pPr marL="2971800" indent="-228600" defTabSz="457200"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7pPr>
            <a:lvl8pPr marL="3429000" indent="-228600" defTabSz="457200"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8pPr>
            <a:lvl9pPr marL="3886200" indent="-228600" defTabSz="457200"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9pPr>
          </a:lstStyle>
          <a:p>
            <a:pPr algn="ctr">
              <a:buClrTx/>
              <a:buFontTx/>
              <a:buNone/>
            </a:pPr>
            <a:r>
              <a:rPr lang="en-US" altLang="en-US" dirty="0"/>
              <a:t>8</a:t>
            </a:r>
          </a:p>
        </p:txBody>
      </p:sp>
      <p:sp>
        <p:nvSpPr>
          <p:cNvPr id="23" name="Oval 26">
            <a:extLst>
              <a:ext uri="{FF2B5EF4-FFF2-40B4-BE49-F238E27FC236}">
                <a16:creationId xmlns:a16="http://schemas.microsoft.com/office/drawing/2014/main" id="{6DE76644-27ED-0544-8441-961817BF75A0}"/>
              </a:ext>
            </a:extLst>
          </p:cNvPr>
          <p:cNvSpPr>
            <a:spLocks noChangeArrowheads="1"/>
          </p:cNvSpPr>
          <p:nvPr/>
        </p:nvSpPr>
        <p:spPr bwMode="auto">
          <a:xfrm>
            <a:off x="2606080" y="5277213"/>
            <a:ext cx="457200" cy="457200"/>
          </a:xfrm>
          <a:prstGeom prst="ellipse">
            <a:avLst/>
          </a:prstGeom>
          <a:solidFill>
            <a:srgbClr val="FFFF00"/>
          </a:solidFill>
          <a:ln w="93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0000" tIns="46800" rIns="90000" bIns="4680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5pPr>
            <a:lvl6pPr marL="2514600" indent="-228600" defTabSz="457200"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6pPr>
            <a:lvl7pPr marL="2971800" indent="-228600" defTabSz="457200"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7pPr>
            <a:lvl8pPr marL="3429000" indent="-228600" defTabSz="457200"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8pPr>
            <a:lvl9pPr marL="3886200" indent="-228600" defTabSz="457200"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9pPr>
          </a:lstStyle>
          <a:p>
            <a:pPr algn="ctr">
              <a:buClrTx/>
              <a:buFontTx/>
              <a:buNone/>
            </a:pPr>
            <a:r>
              <a:rPr lang="en-US" altLang="en-US" dirty="0"/>
              <a:t>10</a:t>
            </a:r>
          </a:p>
        </p:txBody>
      </p:sp>
      <p:cxnSp>
        <p:nvCxnSpPr>
          <p:cNvPr id="24" name="AutoShape 32">
            <a:extLst>
              <a:ext uri="{FF2B5EF4-FFF2-40B4-BE49-F238E27FC236}">
                <a16:creationId xmlns:a16="http://schemas.microsoft.com/office/drawing/2014/main" id="{ADA7CBF4-BDB0-D345-80B7-1B6F390DE2A3}"/>
              </a:ext>
            </a:extLst>
          </p:cNvPr>
          <p:cNvCxnSpPr>
            <a:cxnSpLocks noChangeShapeType="1"/>
          </p:cNvCxnSpPr>
          <p:nvPr/>
        </p:nvCxnSpPr>
        <p:spPr bwMode="auto">
          <a:xfrm>
            <a:off x="2082205" y="4981938"/>
            <a:ext cx="592138" cy="363538"/>
          </a:xfrm>
          <a:prstGeom prst="straightConnector1">
            <a:avLst/>
          </a:prstGeom>
          <a:noFill/>
          <a:ln w="936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cxnSp>
      <p:sp>
        <p:nvSpPr>
          <p:cNvPr id="25" name="Oval 30">
            <a:extLst>
              <a:ext uri="{FF2B5EF4-FFF2-40B4-BE49-F238E27FC236}">
                <a16:creationId xmlns:a16="http://schemas.microsoft.com/office/drawing/2014/main" id="{9A665B4E-B189-D249-B5E4-52EADC1E19A8}"/>
              </a:ext>
            </a:extLst>
          </p:cNvPr>
          <p:cNvSpPr>
            <a:spLocks noChangeArrowheads="1"/>
          </p:cNvSpPr>
          <p:nvPr/>
        </p:nvSpPr>
        <p:spPr bwMode="auto">
          <a:xfrm>
            <a:off x="3418654" y="5958894"/>
            <a:ext cx="457200" cy="457200"/>
          </a:xfrm>
          <a:prstGeom prst="ellipse">
            <a:avLst/>
          </a:prstGeom>
          <a:solidFill>
            <a:srgbClr val="FFFF00"/>
          </a:solidFill>
          <a:ln w="93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0000" tIns="46800" rIns="90000" bIns="4680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5pPr>
            <a:lvl6pPr marL="2514600" indent="-228600" defTabSz="457200"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6pPr>
            <a:lvl7pPr marL="2971800" indent="-228600" defTabSz="457200"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7pPr>
            <a:lvl8pPr marL="3429000" indent="-228600" defTabSz="457200"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8pPr>
            <a:lvl9pPr marL="3886200" indent="-228600" defTabSz="457200"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9pPr>
          </a:lstStyle>
          <a:p>
            <a:pPr algn="ctr">
              <a:buClrTx/>
              <a:buFontTx/>
              <a:buNone/>
            </a:pPr>
            <a:r>
              <a:rPr lang="en-US" altLang="en-US" dirty="0"/>
              <a:t>20</a:t>
            </a:r>
          </a:p>
        </p:txBody>
      </p:sp>
      <p:cxnSp>
        <p:nvCxnSpPr>
          <p:cNvPr id="26" name="AutoShape 34">
            <a:extLst>
              <a:ext uri="{FF2B5EF4-FFF2-40B4-BE49-F238E27FC236}">
                <a16:creationId xmlns:a16="http://schemas.microsoft.com/office/drawing/2014/main" id="{A440285D-5083-284B-A252-5FFEA11D0AE0}"/>
              </a:ext>
            </a:extLst>
          </p:cNvPr>
          <p:cNvCxnSpPr>
            <a:cxnSpLocks noChangeShapeType="1"/>
          </p:cNvCxnSpPr>
          <p:nvPr/>
        </p:nvCxnSpPr>
        <p:spPr bwMode="auto">
          <a:xfrm>
            <a:off x="3006130" y="5658213"/>
            <a:ext cx="447675" cy="371475"/>
          </a:xfrm>
          <a:prstGeom prst="straightConnector1">
            <a:avLst/>
          </a:prstGeom>
          <a:noFill/>
          <a:ln w="936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cxnSp>
      <p:sp>
        <p:nvSpPr>
          <p:cNvPr id="27" name="TextBox 26">
            <a:extLst>
              <a:ext uri="{FF2B5EF4-FFF2-40B4-BE49-F238E27FC236}">
                <a16:creationId xmlns:a16="http://schemas.microsoft.com/office/drawing/2014/main" id="{FC24F527-B558-F34F-A542-CF5B1CA08968}"/>
              </a:ext>
            </a:extLst>
          </p:cNvPr>
          <p:cNvSpPr txBox="1"/>
          <p:nvPr/>
        </p:nvSpPr>
        <p:spPr>
          <a:xfrm>
            <a:off x="5126207" y="4331466"/>
            <a:ext cx="3487446" cy="369332"/>
          </a:xfrm>
          <a:prstGeom prst="rect">
            <a:avLst/>
          </a:prstGeom>
          <a:noFill/>
        </p:spPr>
        <p:txBody>
          <a:bodyPr wrap="square" rtlCol="0">
            <a:spAutoFit/>
          </a:bodyPr>
          <a:lstStyle/>
          <a:p>
            <a:r>
              <a:rPr lang="en-US" dirty="0"/>
              <a:t>Step2: </a:t>
            </a:r>
            <a:r>
              <a:rPr lang="en-US"/>
              <a:t>Left rotation at node A</a:t>
            </a:r>
          </a:p>
        </p:txBody>
      </p:sp>
      <p:sp>
        <p:nvSpPr>
          <p:cNvPr id="28" name="Oval 25">
            <a:extLst>
              <a:ext uri="{FF2B5EF4-FFF2-40B4-BE49-F238E27FC236}">
                <a16:creationId xmlns:a16="http://schemas.microsoft.com/office/drawing/2014/main" id="{9ED0602F-F23B-7543-8C75-ADF3DF12FD01}"/>
              </a:ext>
            </a:extLst>
          </p:cNvPr>
          <p:cNvSpPr>
            <a:spLocks noChangeArrowheads="1"/>
          </p:cNvSpPr>
          <p:nvPr/>
        </p:nvSpPr>
        <p:spPr bwMode="auto">
          <a:xfrm>
            <a:off x="6390362" y="4840383"/>
            <a:ext cx="457200" cy="457200"/>
          </a:xfrm>
          <a:prstGeom prst="ellipse">
            <a:avLst/>
          </a:prstGeom>
          <a:solidFill>
            <a:srgbClr val="FFFF00"/>
          </a:solidFill>
          <a:ln w="93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0000" tIns="46800" rIns="90000" bIns="4680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5pPr>
            <a:lvl6pPr marL="2514600" indent="-228600" defTabSz="457200"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6pPr>
            <a:lvl7pPr marL="2971800" indent="-228600" defTabSz="457200"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7pPr>
            <a:lvl8pPr marL="3429000" indent="-228600" defTabSz="457200"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8pPr>
            <a:lvl9pPr marL="3886200" indent="-228600" defTabSz="457200"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9pPr>
          </a:lstStyle>
          <a:p>
            <a:pPr algn="ctr">
              <a:buClrTx/>
              <a:buFontTx/>
              <a:buNone/>
            </a:pPr>
            <a:r>
              <a:rPr lang="en-US" altLang="en-US" dirty="0"/>
              <a:t>10</a:t>
            </a:r>
          </a:p>
        </p:txBody>
      </p:sp>
      <p:sp>
        <p:nvSpPr>
          <p:cNvPr id="29" name="Oval 29">
            <a:extLst>
              <a:ext uri="{FF2B5EF4-FFF2-40B4-BE49-F238E27FC236}">
                <a16:creationId xmlns:a16="http://schemas.microsoft.com/office/drawing/2014/main" id="{973EC78F-488E-1448-B77D-E084A1CC04A8}"/>
              </a:ext>
            </a:extLst>
          </p:cNvPr>
          <p:cNvSpPr>
            <a:spLocks noChangeArrowheads="1"/>
          </p:cNvSpPr>
          <p:nvPr/>
        </p:nvSpPr>
        <p:spPr bwMode="auto">
          <a:xfrm>
            <a:off x="5704562" y="5602383"/>
            <a:ext cx="457200" cy="457200"/>
          </a:xfrm>
          <a:prstGeom prst="ellipse">
            <a:avLst/>
          </a:prstGeom>
          <a:solidFill>
            <a:srgbClr val="FFFF00"/>
          </a:solidFill>
          <a:ln w="93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0000" tIns="46800" rIns="90000" bIns="4680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5pPr>
            <a:lvl6pPr marL="2514600" indent="-228600" defTabSz="457200"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6pPr>
            <a:lvl7pPr marL="2971800" indent="-228600" defTabSz="457200"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7pPr>
            <a:lvl8pPr marL="3429000" indent="-228600" defTabSz="457200"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8pPr>
            <a:lvl9pPr marL="3886200" indent="-228600" defTabSz="457200"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9pPr>
          </a:lstStyle>
          <a:p>
            <a:pPr algn="ctr">
              <a:buClrTx/>
              <a:buFontTx/>
              <a:buNone/>
            </a:pPr>
            <a:r>
              <a:rPr lang="en-US" altLang="en-US" dirty="0"/>
              <a:t>8</a:t>
            </a:r>
          </a:p>
        </p:txBody>
      </p:sp>
      <p:sp>
        <p:nvSpPr>
          <p:cNvPr id="30" name="Oval 30">
            <a:extLst>
              <a:ext uri="{FF2B5EF4-FFF2-40B4-BE49-F238E27FC236}">
                <a16:creationId xmlns:a16="http://schemas.microsoft.com/office/drawing/2014/main" id="{C016958D-894C-984D-9EBF-436E1BD14F55}"/>
              </a:ext>
            </a:extLst>
          </p:cNvPr>
          <p:cNvSpPr>
            <a:spLocks noChangeArrowheads="1"/>
          </p:cNvSpPr>
          <p:nvPr/>
        </p:nvSpPr>
        <p:spPr bwMode="auto">
          <a:xfrm>
            <a:off x="6999962" y="5602383"/>
            <a:ext cx="457200" cy="457200"/>
          </a:xfrm>
          <a:prstGeom prst="ellipse">
            <a:avLst/>
          </a:prstGeom>
          <a:solidFill>
            <a:srgbClr val="FFFF00"/>
          </a:solidFill>
          <a:ln w="936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0000" tIns="46800" rIns="90000" bIns="4680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5pPr>
            <a:lvl6pPr marL="2514600" indent="-228600" defTabSz="457200"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6pPr>
            <a:lvl7pPr marL="2971800" indent="-228600" defTabSz="457200"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7pPr>
            <a:lvl8pPr marL="3429000" indent="-228600" defTabSz="457200"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8pPr>
            <a:lvl9pPr marL="3886200" indent="-228600" defTabSz="457200" eaLnBrk="0" fontAlgn="base" hangingPunct="0">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charset="0"/>
                <a:ea typeface="Droid Sans" charset="0"/>
                <a:cs typeface="Droid Sans" charset="0"/>
              </a:defRPr>
            </a:lvl9pPr>
          </a:lstStyle>
          <a:p>
            <a:pPr algn="ctr">
              <a:buClrTx/>
              <a:buFontTx/>
              <a:buNone/>
            </a:pPr>
            <a:r>
              <a:rPr lang="en-US" altLang="en-US" dirty="0"/>
              <a:t>20</a:t>
            </a:r>
          </a:p>
        </p:txBody>
      </p:sp>
      <p:cxnSp>
        <p:nvCxnSpPr>
          <p:cNvPr id="31" name="AutoShape 33">
            <a:extLst>
              <a:ext uri="{FF2B5EF4-FFF2-40B4-BE49-F238E27FC236}">
                <a16:creationId xmlns:a16="http://schemas.microsoft.com/office/drawing/2014/main" id="{5929E362-5904-E74E-B5B5-C7AE6791CB11}"/>
              </a:ext>
            </a:extLst>
          </p:cNvPr>
          <p:cNvCxnSpPr>
            <a:cxnSpLocks noChangeShapeType="1"/>
          </p:cNvCxnSpPr>
          <p:nvPr/>
        </p:nvCxnSpPr>
        <p:spPr bwMode="auto">
          <a:xfrm flipH="1">
            <a:off x="5933162" y="5230908"/>
            <a:ext cx="523875" cy="371475"/>
          </a:xfrm>
          <a:prstGeom prst="straightConnector1">
            <a:avLst/>
          </a:prstGeom>
          <a:noFill/>
          <a:ln w="936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cxnSp>
      <p:cxnSp>
        <p:nvCxnSpPr>
          <p:cNvPr id="32" name="AutoShape 34">
            <a:extLst>
              <a:ext uri="{FF2B5EF4-FFF2-40B4-BE49-F238E27FC236}">
                <a16:creationId xmlns:a16="http://schemas.microsoft.com/office/drawing/2014/main" id="{55B60B93-B4EA-DF44-920E-8D202F710CE5}"/>
              </a:ext>
            </a:extLst>
          </p:cNvPr>
          <p:cNvCxnSpPr>
            <a:cxnSpLocks noChangeShapeType="1"/>
          </p:cNvCxnSpPr>
          <p:nvPr/>
        </p:nvCxnSpPr>
        <p:spPr bwMode="auto">
          <a:xfrm>
            <a:off x="6780887" y="5230908"/>
            <a:ext cx="447675" cy="371475"/>
          </a:xfrm>
          <a:prstGeom prst="straightConnector1">
            <a:avLst/>
          </a:prstGeom>
          <a:noFill/>
          <a:ln w="936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cxnSp>
    </p:spTree>
    <p:extLst>
      <p:ext uri="{BB962C8B-B14F-4D97-AF65-F5344CB8AC3E}">
        <p14:creationId xmlns:p14="http://schemas.microsoft.com/office/powerpoint/2010/main" val="32256165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fill="hold"/>
                                        <p:tgtEl>
                                          <p:spTgt spid="27"/>
                                        </p:tgtEl>
                                        <p:attrNameLst>
                                          <p:attrName>ppt_x</p:attrName>
                                        </p:attrNameLst>
                                      </p:cBhvr>
                                      <p:tavLst>
                                        <p:tav tm="0">
                                          <p:val>
                                            <p:strVal val="#ppt_x"/>
                                          </p:val>
                                        </p:tav>
                                        <p:tav tm="100000">
                                          <p:val>
                                            <p:strVal val="#ppt_x"/>
                                          </p:val>
                                        </p:tav>
                                      </p:tavLst>
                                    </p:anim>
                                    <p:anim calcmode="lin" valueType="num">
                                      <p:cBhvr additive="base">
                                        <p:cTn id="8"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972EE84-9E19-F745-A71D-DBB7A8F07CF9}"/>
              </a:ext>
            </a:extLst>
          </p:cNvPr>
          <p:cNvSpPr>
            <a:spLocks noGrp="1"/>
          </p:cNvSpPr>
          <p:nvPr>
            <p:ph type="sldNum" sz="quarter" idx="14"/>
          </p:nvPr>
        </p:nvSpPr>
        <p:spPr/>
        <p:txBody>
          <a:bodyPr/>
          <a:lstStyle/>
          <a:p>
            <a:fld id="{BC8D7E44-7D4F-4942-A8C9-2DF6BF8399E8}" type="slidenum">
              <a:rPr lang="en-US" smtClean="0"/>
              <a:pPr/>
              <a:t>42</a:t>
            </a:fld>
            <a:endParaRPr lang="en-US" dirty="0"/>
          </a:p>
        </p:txBody>
      </p:sp>
      <p:sp>
        <p:nvSpPr>
          <p:cNvPr id="6" name="TextBox 1">
            <a:extLst>
              <a:ext uri="{FF2B5EF4-FFF2-40B4-BE49-F238E27FC236}">
                <a16:creationId xmlns:a16="http://schemas.microsoft.com/office/drawing/2014/main" id="{5958AAB6-3EA7-1446-B940-65262E0FE59B}"/>
              </a:ext>
            </a:extLst>
          </p:cNvPr>
          <p:cNvSpPr txBox="1">
            <a:spLocks noChangeArrowheads="1"/>
          </p:cNvSpPr>
          <p:nvPr/>
        </p:nvSpPr>
        <p:spPr bwMode="auto">
          <a:xfrm>
            <a:off x="3124200" y="3200400"/>
            <a:ext cx="26670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3600">
                <a:solidFill>
                  <a:srgbClr val="0000FF"/>
                </a:solidFill>
              </a:rPr>
              <a:t>Thank You!!</a:t>
            </a:r>
          </a:p>
        </p:txBody>
      </p:sp>
    </p:spTree>
    <p:extLst>
      <p:ext uri="{BB962C8B-B14F-4D97-AF65-F5344CB8AC3E}">
        <p14:creationId xmlns:p14="http://schemas.microsoft.com/office/powerpoint/2010/main" val="22016787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152DBC4-6054-FA4F-BE24-46D46EE95BE9}"/>
              </a:ext>
            </a:extLst>
          </p:cNvPr>
          <p:cNvSpPr>
            <a:spLocks noGrp="1"/>
          </p:cNvSpPr>
          <p:nvPr>
            <p:ph idx="1"/>
          </p:nvPr>
        </p:nvSpPr>
        <p:spPr/>
        <p:txBody>
          <a:bodyPr/>
          <a:lstStyle/>
          <a:p>
            <a:r>
              <a:rPr lang="en-US" dirty="0"/>
              <a:t>In binary search tree, all the left subtree elements should be less than root data and all the right subtree elements should be greater than root data </a:t>
            </a:r>
          </a:p>
          <a:p>
            <a:pPr lvl="1"/>
            <a:r>
              <a:rPr lang="en-US" dirty="0"/>
              <a:t>This is called binary search tree property, note that, this property should be satisfied at every node in the tree.</a:t>
            </a:r>
          </a:p>
          <a:p>
            <a:pPr lvl="2"/>
            <a:r>
              <a:rPr lang="en-US" dirty="0"/>
              <a:t>The left subtree of a node contains only nodes with keys less the nodes key.</a:t>
            </a:r>
          </a:p>
          <a:p>
            <a:pPr lvl="2"/>
            <a:r>
              <a:rPr lang="en-US" dirty="0"/>
              <a:t>The right subtree of a node contains only nodes with keys greater than the nodes key.</a:t>
            </a:r>
          </a:p>
          <a:p>
            <a:pPr lvl="2"/>
            <a:r>
              <a:rPr lang="en-US" dirty="0"/>
              <a:t>Both the left and right subtrees must also be binary search trees.</a:t>
            </a:r>
          </a:p>
          <a:p>
            <a:endParaRPr lang="en-US" dirty="0"/>
          </a:p>
        </p:txBody>
      </p:sp>
      <p:sp>
        <p:nvSpPr>
          <p:cNvPr id="3" name="Content Placeholder 2">
            <a:extLst>
              <a:ext uri="{FF2B5EF4-FFF2-40B4-BE49-F238E27FC236}">
                <a16:creationId xmlns:a16="http://schemas.microsoft.com/office/drawing/2014/main" id="{096175BD-BCBE-6349-B21F-0904A940A1D1}"/>
              </a:ext>
            </a:extLst>
          </p:cNvPr>
          <p:cNvSpPr>
            <a:spLocks noGrp="1"/>
          </p:cNvSpPr>
          <p:nvPr>
            <p:ph sz="quarter" idx="10"/>
          </p:nvPr>
        </p:nvSpPr>
        <p:spPr/>
        <p:txBody>
          <a:bodyPr/>
          <a:lstStyle/>
          <a:p>
            <a:r>
              <a:rPr lang="en-US" dirty="0"/>
              <a:t>Binary Search tree property</a:t>
            </a:r>
          </a:p>
        </p:txBody>
      </p:sp>
      <p:sp>
        <p:nvSpPr>
          <p:cNvPr id="5" name="Slide Number Placeholder 4">
            <a:extLst>
              <a:ext uri="{FF2B5EF4-FFF2-40B4-BE49-F238E27FC236}">
                <a16:creationId xmlns:a16="http://schemas.microsoft.com/office/drawing/2014/main" id="{57F1C5C7-40BC-324A-9E76-20F4328CD64E}"/>
              </a:ext>
            </a:extLst>
          </p:cNvPr>
          <p:cNvSpPr>
            <a:spLocks noGrp="1"/>
          </p:cNvSpPr>
          <p:nvPr>
            <p:ph type="sldNum" sz="quarter" idx="14"/>
          </p:nvPr>
        </p:nvSpPr>
        <p:spPr/>
        <p:txBody>
          <a:bodyPr/>
          <a:lstStyle/>
          <a:p>
            <a:fld id="{BC8D7E44-7D4F-4942-A8C9-2DF6BF8399E8}" type="slidenum">
              <a:rPr lang="en-US" smtClean="0"/>
              <a:pPr/>
              <a:t>5</a:t>
            </a:fld>
            <a:endParaRPr lang="en-US" dirty="0"/>
          </a:p>
        </p:txBody>
      </p:sp>
    </p:spTree>
    <p:extLst>
      <p:ext uri="{BB962C8B-B14F-4D97-AF65-F5344CB8AC3E}">
        <p14:creationId xmlns:p14="http://schemas.microsoft.com/office/powerpoint/2010/main" val="29571509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96175BD-BCBE-6349-B21F-0904A940A1D1}"/>
              </a:ext>
            </a:extLst>
          </p:cNvPr>
          <p:cNvSpPr>
            <a:spLocks noGrp="1"/>
          </p:cNvSpPr>
          <p:nvPr>
            <p:ph sz="quarter" idx="10"/>
          </p:nvPr>
        </p:nvSpPr>
        <p:spPr/>
        <p:txBody>
          <a:bodyPr/>
          <a:lstStyle/>
          <a:p>
            <a:r>
              <a:rPr lang="en-US" dirty="0"/>
              <a:t>Binary search tree Property  diagrammatic representation</a:t>
            </a:r>
          </a:p>
        </p:txBody>
      </p:sp>
      <p:sp>
        <p:nvSpPr>
          <p:cNvPr id="5" name="Slide Number Placeholder 4">
            <a:extLst>
              <a:ext uri="{FF2B5EF4-FFF2-40B4-BE49-F238E27FC236}">
                <a16:creationId xmlns:a16="http://schemas.microsoft.com/office/drawing/2014/main" id="{57F1C5C7-40BC-324A-9E76-20F4328CD64E}"/>
              </a:ext>
            </a:extLst>
          </p:cNvPr>
          <p:cNvSpPr>
            <a:spLocks noGrp="1"/>
          </p:cNvSpPr>
          <p:nvPr>
            <p:ph type="sldNum" sz="quarter" idx="14"/>
          </p:nvPr>
        </p:nvSpPr>
        <p:spPr/>
        <p:txBody>
          <a:bodyPr/>
          <a:lstStyle/>
          <a:p>
            <a:fld id="{BC8D7E44-7D4F-4942-A8C9-2DF6BF8399E8}" type="slidenum">
              <a:rPr lang="en-US" smtClean="0"/>
              <a:pPr/>
              <a:t>6</a:t>
            </a:fld>
            <a:endParaRPr lang="en-US" dirty="0"/>
          </a:p>
        </p:txBody>
      </p:sp>
      <p:sp>
        <p:nvSpPr>
          <p:cNvPr id="6" name="Oval 5">
            <a:extLst>
              <a:ext uri="{FF2B5EF4-FFF2-40B4-BE49-F238E27FC236}">
                <a16:creationId xmlns:a16="http://schemas.microsoft.com/office/drawing/2014/main" id="{CB21A48A-43DB-C749-83E1-6F64BA9C5AFD}"/>
              </a:ext>
            </a:extLst>
          </p:cNvPr>
          <p:cNvSpPr/>
          <p:nvPr/>
        </p:nvSpPr>
        <p:spPr>
          <a:xfrm>
            <a:off x="3635896" y="1844824"/>
            <a:ext cx="1440160" cy="864096"/>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A881E6DF-0655-3A40-A5B0-4B0D8FAF693E}"/>
              </a:ext>
            </a:extLst>
          </p:cNvPr>
          <p:cNvSpPr txBox="1"/>
          <p:nvPr/>
        </p:nvSpPr>
        <p:spPr>
          <a:xfrm>
            <a:off x="3995936" y="2060848"/>
            <a:ext cx="792088" cy="369332"/>
          </a:xfrm>
          <a:prstGeom prst="rect">
            <a:avLst/>
          </a:prstGeom>
          <a:noFill/>
        </p:spPr>
        <p:txBody>
          <a:bodyPr wrap="square" rtlCol="0">
            <a:spAutoFit/>
          </a:bodyPr>
          <a:lstStyle/>
          <a:p>
            <a:r>
              <a:rPr lang="en-US" dirty="0"/>
              <a:t>Root</a:t>
            </a:r>
          </a:p>
        </p:txBody>
      </p:sp>
      <p:sp>
        <p:nvSpPr>
          <p:cNvPr id="8" name="Triangle 7">
            <a:extLst>
              <a:ext uri="{FF2B5EF4-FFF2-40B4-BE49-F238E27FC236}">
                <a16:creationId xmlns:a16="http://schemas.microsoft.com/office/drawing/2014/main" id="{658F7DC0-4EF4-ED4A-B3F0-EAADD0AADDA2}"/>
              </a:ext>
            </a:extLst>
          </p:cNvPr>
          <p:cNvSpPr/>
          <p:nvPr/>
        </p:nvSpPr>
        <p:spPr>
          <a:xfrm>
            <a:off x="2051720" y="3429000"/>
            <a:ext cx="1584176" cy="1368152"/>
          </a:xfrm>
          <a:prstGeom prst="triangl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9" name="Triangle 8">
            <a:extLst>
              <a:ext uri="{FF2B5EF4-FFF2-40B4-BE49-F238E27FC236}">
                <a16:creationId xmlns:a16="http://schemas.microsoft.com/office/drawing/2014/main" id="{83E4513B-3CEC-F14E-8FD5-8DFA82FF32B4}"/>
              </a:ext>
            </a:extLst>
          </p:cNvPr>
          <p:cNvSpPr/>
          <p:nvPr/>
        </p:nvSpPr>
        <p:spPr>
          <a:xfrm>
            <a:off x="5369260" y="3387519"/>
            <a:ext cx="1584176" cy="1368152"/>
          </a:xfrm>
          <a:prstGeom prst="triangl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8E9E2BAA-5662-8D4D-BD82-4A52E266A0FF}"/>
              </a:ext>
            </a:extLst>
          </p:cNvPr>
          <p:cNvCxnSpPr>
            <a:endCxn id="6" idx="3"/>
          </p:cNvCxnSpPr>
          <p:nvPr/>
        </p:nvCxnSpPr>
        <p:spPr>
          <a:xfrm flipV="1">
            <a:off x="2843808" y="2582376"/>
            <a:ext cx="1002995" cy="846624"/>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170B7A47-24D9-DE47-92A5-5873A512641C}"/>
              </a:ext>
            </a:extLst>
          </p:cNvPr>
          <p:cNvCxnSpPr>
            <a:stCxn id="6" idx="5"/>
            <a:endCxn id="9" idx="0"/>
          </p:cNvCxnSpPr>
          <p:nvPr/>
        </p:nvCxnSpPr>
        <p:spPr>
          <a:xfrm>
            <a:off x="4865149" y="2582376"/>
            <a:ext cx="1296199" cy="805143"/>
          </a:xfrm>
          <a:prstGeom prst="line">
            <a:avLst/>
          </a:prstGeom>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CD14860E-6D7A-024F-BB66-6968AB6D0F95}"/>
              </a:ext>
            </a:extLst>
          </p:cNvPr>
          <p:cNvSpPr txBox="1"/>
          <p:nvPr/>
        </p:nvSpPr>
        <p:spPr>
          <a:xfrm>
            <a:off x="2447764" y="4166552"/>
            <a:ext cx="792088" cy="369332"/>
          </a:xfrm>
          <a:prstGeom prst="rect">
            <a:avLst/>
          </a:prstGeom>
          <a:noFill/>
        </p:spPr>
        <p:txBody>
          <a:bodyPr wrap="square" rtlCol="0">
            <a:spAutoFit/>
          </a:bodyPr>
          <a:lstStyle/>
          <a:p>
            <a:r>
              <a:rPr lang="en-US" dirty="0"/>
              <a:t>&lt; Root</a:t>
            </a:r>
          </a:p>
        </p:txBody>
      </p:sp>
      <p:sp>
        <p:nvSpPr>
          <p:cNvPr id="13" name="TextBox 12">
            <a:extLst>
              <a:ext uri="{FF2B5EF4-FFF2-40B4-BE49-F238E27FC236}">
                <a16:creationId xmlns:a16="http://schemas.microsoft.com/office/drawing/2014/main" id="{9ECAC267-0B3C-6A44-860C-EDE4609C5DE2}"/>
              </a:ext>
            </a:extLst>
          </p:cNvPr>
          <p:cNvSpPr txBox="1"/>
          <p:nvPr/>
        </p:nvSpPr>
        <p:spPr>
          <a:xfrm>
            <a:off x="5765304" y="4071595"/>
            <a:ext cx="792088" cy="369332"/>
          </a:xfrm>
          <a:prstGeom prst="rect">
            <a:avLst/>
          </a:prstGeom>
          <a:noFill/>
        </p:spPr>
        <p:txBody>
          <a:bodyPr wrap="square" rtlCol="0">
            <a:spAutoFit/>
          </a:bodyPr>
          <a:lstStyle/>
          <a:p>
            <a:r>
              <a:rPr lang="en-US" dirty="0"/>
              <a:t>&gt; Root</a:t>
            </a:r>
          </a:p>
        </p:txBody>
      </p:sp>
    </p:spTree>
    <p:extLst>
      <p:ext uri="{BB962C8B-B14F-4D97-AF65-F5344CB8AC3E}">
        <p14:creationId xmlns:p14="http://schemas.microsoft.com/office/powerpoint/2010/main" val="26474044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96175BD-BCBE-6349-B21F-0904A940A1D1}"/>
              </a:ext>
            </a:extLst>
          </p:cNvPr>
          <p:cNvSpPr>
            <a:spLocks noGrp="1"/>
          </p:cNvSpPr>
          <p:nvPr>
            <p:ph sz="quarter" idx="10"/>
          </p:nvPr>
        </p:nvSpPr>
        <p:spPr/>
        <p:txBody>
          <a:bodyPr/>
          <a:lstStyle/>
          <a:p>
            <a:r>
              <a:rPr lang="en-US" dirty="0"/>
              <a:t>Example</a:t>
            </a:r>
          </a:p>
        </p:txBody>
      </p:sp>
      <p:sp>
        <p:nvSpPr>
          <p:cNvPr id="5" name="Slide Number Placeholder 4">
            <a:extLst>
              <a:ext uri="{FF2B5EF4-FFF2-40B4-BE49-F238E27FC236}">
                <a16:creationId xmlns:a16="http://schemas.microsoft.com/office/drawing/2014/main" id="{57F1C5C7-40BC-324A-9E76-20F4328CD64E}"/>
              </a:ext>
            </a:extLst>
          </p:cNvPr>
          <p:cNvSpPr>
            <a:spLocks noGrp="1"/>
          </p:cNvSpPr>
          <p:nvPr>
            <p:ph type="sldNum" sz="quarter" idx="14"/>
          </p:nvPr>
        </p:nvSpPr>
        <p:spPr/>
        <p:txBody>
          <a:bodyPr/>
          <a:lstStyle/>
          <a:p>
            <a:fld id="{BC8D7E44-7D4F-4942-A8C9-2DF6BF8399E8}" type="slidenum">
              <a:rPr lang="en-US" smtClean="0"/>
              <a:pPr/>
              <a:t>7</a:t>
            </a:fld>
            <a:endParaRPr lang="en-US" dirty="0"/>
          </a:p>
        </p:txBody>
      </p:sp>
      <p:sp>
        <p:nvSpPr>
          <p:cNvPr id="6" name="Oval 5">
            <a:extLst>
              <a:ext uri="{FF2B5EF4-FFF2-40B4-BE49-F238E27FC236}">
                <a16:creationId xmlns:a16="http://schemas.microsoft.com/office/drawing/2014/main" id="{DBE85FF8-C05D-4646-87EE-569DAD4F3D34}"/>
              </a:ext>
            </a:extLst>
          </p:cNvPr>
          <p:cNvSpPr/>
          <p:nvPr/>
        </p:nvSpPr>
        <p:spPr>
          <a:xfrm>
            <a:off x="2123728" y="1772816"/>
            <a:ext cx="648072" cy="57606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7</a:t>
            </a:r>
          </a:p>
        </p:txBody>
      </p:sp>
      <p:sp>
        <p:nvSpPr>
          <p:cNvPr id="7" name="Oval 6">
            <a:extLst>
              <a:ext uri="{FF2B5EF4-FFF2-40B4-BE49-F238E27FC236}">
                <a16:creationId xmlns:a16="http://schemas.microsoft.com/office/drawing/2014/main" id="{80530AA9-6DA0-4041-AD01-304C6DEFB982}"/>
              </a:ext>
            </a:extLst>
          </p:cNvPr>
          <p:cNvSpPr/>
          <p:nvPr/>
        </p:nvSpPr>
        <p:spPr>
          <a:xfrm>
            <a:off x="1475656" y="2624342"/>
            <a:ext cx="648072" cy="57606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E384BA2D-58D6-7649-B4E7-8F1A7CB7D232}"/>
              </a:ext>
            </a:extLst>
          </p:cNvPr>
          <p:cNvSpPr/>
          <p:nvPr/>
        </p:nvSpPr>
        <p:spPr>
          <a:xfrm>
            <a:off x="2780522" y="2624342"/>
            <a:ext cx="648072" cy="57606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717B954B-B33F-4B4E-AEAB-C53EF395B946}"/>
              </a:ext>
            </a:extLst>
          </p:cNvPr>
          <p:cNvSpPr/>
          <p:nvPr/>
        </p:nvSpPr>
        <p:spPr>
          <a:xfrm>
            <a:off x="2123728" y="3648484"/>
            <a:ext cx="648072" cy="57606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FD795905-CA33-7941-B080-0FD6F9EBBB78}"/>
              </a:ext>
            </a:extLst>
          </p:cNvPr>
          <p:cNvSpPr/>
          <p:nvPr/>
        </p:nvSpPr>
        <p:spPr>
          <a:xfrm>
            <a:off x="829680" y="3648484"/>
            <a:ext cx="648072" cy="57606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0DB93514-07D7-C546-9555-5B4D6EE117BA}"/>
              </a:ext>
            </a:extLst>
          </p:cNvPr>
          <p:cNvCxnSpPr>
            <a:stCxn id="6" idx="3"/>
            <a:endCxn id="7" idx="0"/>
          </p:cNvCxnSpPr>
          <p:nvPr/>
        </p:nvCxnSpPr>
        <p:spPr>
          <a:xfrm flipH="1">
            <a:off x="1799692" y="2264517"/>
            <a:ext cx="418944" cy="359825"/>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B804004-1E3D-BA40-B0AD-D2C5A31395D3}"/>
              </a:ext>
            </a:extLst>
          </p:cNvPr>
          <p:cNvCxnSpPr>
            <a:stCxn id="6" idx="5"/>
          </p:cNvCxnSpPr>
          <p:nvPr/>
        </p:nvCxnSpPr>
        <p:spPr>
          <a:xfrm>
            <a:off x="2676892" y="2264517"/>
            <a:ext cx="427666" cy="359825"/>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E56BBD7F-B21F-9A47-9B60-4FCCE429D4C9}"/>
              </a:ext>
            </a:extLst>
          </p:cNvPr>
          <p:cNvCxnSpPr>
            <a:stCxn id="7" idx="3"/>
          </p:cNvCxnSpPr>
          <p:nvPr/>
        </p:nvCxnSpPr>
        <p:spPr>
          <a:xfrm flipH="1">
            <a:off x="1153716" y="3116043"/>
            <a:ext cx="416848" cy="532441"/>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8A2B008-D41A-F343-B126-01291FFD86C2}"/>
              </a:ext>
            </a:extLst>
          </p:cNvPr>
          <p:cNvCxnSpPr>
            <a:stCxn id="7" idx="5"/>
            <a:endCxn id="9" idx="0"/>
          </p:cNvCxnSpPr>
          <p:nvPr/>
        </p:nvCxnSpPr>
        <p:spPr>
          <a:xfrm>
            <a:off x="2028820" y="3116043"/>
            <a:ext cx="418944" cy="532441"/>
          </a:xfrm>
          <a:prstGeom prst="line">
            <a:avLst/>
          </a:prstGeom>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8267B03E-858A-FE48-8BB6-D6013FB992E8}"/>
              </a:ext>
            </a:extLst>
          </p:cNvPr>
          <p:cNvSpPr txBox="1"/>
          <p:nvPr/>
        </p:nvSpPr>
        <p:spPr>
          <a:xfrm>
            <a:off x="2315794" y="1895185"/>
            <a:ext cx="288032" cy="369332"/>
          </a:xfrm>
          <a:prstGeom prst="rect">
            <a:avLst/>
          </a:prstGeom>
          <a:noFill/>
        </p:spPr>
        <p:txBody>
          <a:bodyPr wrap="square" rtlCol="0">
            <a:spAutoFit/>
          </a:bodyPr>
          <a:lstStyle/>
          <a:p>
            <a:r>
              <a:rPr lang="en-US" dirty="0"/>
              <a:t>7</a:t>
            </a:r>
          </a:p>
        </p:txBody>
      </p:sp>
      <p:sp>
        <p:nvSpPr>
          <p:cNvPr id="16" name="TextBox 15">
            <a:extLst>
              <a:ext uri="{FF2B5EF4-FFF2-40B4-BE49-F238E27FC236}">
                <a16:creationId xmlns:a16="http://schemas.microsoft.com/office/drawing/2014/main" id="{5F4EAA87-E536-2A41-AF5A-84D91D475DDE}"/>
              </a:ext>
            </a:extLst>
          </p:cNvPr>
          <p:cNvSpPr txBox="1"/>
          <p:nvPr/>
        </p:nvSpPr>
        <p:spPr>
          <a:xfrm>
            <a:off x="1655676" y="2703729"/>
            <a:ext cx="288032" cy="369332"/>
          </a:xfrm>
          <a:prstGeom prst="rect">
            <a:avLst/>
          </a:prstGeom>
          <a:noFill/>
        </p:spPr>
        <p:txBody>
          <a:bodyPr wrap="square" rtlCol="0">
            <a:spAutoFit/>
          </a:bodyPr>
          <a:lstStyle/>
          <a:p>
            <a:r>
              <a:rPr lang="en-US" dirty="0"/>
              <a:t>4</a:t>
            </a:r>
          </a:p>
        </p:txBody>
      </p:sp>
      <p:sp>
        <p:nvSpPr>
          <p:cNvPr id="17" name="TextBox 16">
            <a:extLst>
              <a:ext uri="{FF2B5EF4-FFF2-40B4-BE49-F238E27FC236}">
                <a16:creationId xmlns:a16="http://schemas.microsoft.com/office/drawing/2014/main" id="{36725728-8A7B-A846-97D8-87F54F69BD15}"/>
              </a:ext>
            </a:extLst>
          </p:cNvPr>
          <p:cNvSpPr txBox="1"/>
          <p:nvPr/>
        </p:nvSpPr>
        <p:spPr>
          <a:xfrm>
            <a:off x="2960542" y="2746711"/>
            <a:ext cx="288032" cy="369332"/>
          </a:xfrm>
          <a:prstGeom prst="rect">
            <a:avLst/>
          </a:prstGeom>
          <a:noFill/>
        </p:spPr>
        <p:txBody>
          <a:bodyPr wrap="square" rtlCol="0">
            <a:spAutoFit/>
          </a:bodyPr>
          <a:lstStyle/>
          <a:p>
            <a:r>
              <a:rPr lang="en-US" dirty="0"/>
              <a:t>9</a:t>
            </a:r>
          </a:p>
        </p:txBody>
      </p:sp>
      <p:sp>
        <p:nvSpPr>
          <p:cNvPr id="18" name="TextBox 17">
            <a:extLst>
              <a:ext uri="{FF2B5EF4-FFF2-40B4-BE49-F238E27FC236}">
                <a16:creationId xmlns:a16="http://schemas.microsoft.com/office/drawing/2014/main" id="{1F0FFBF6-0011-4C44-931C-45F4A1AB52D5}"/>
              </a:ext>
            </a:extLst>
          </p:cNvPr>
          <p:cNvSpPr txBox="1"/>
          <p:nvPr/>
        </p:nvSpPr>
        <p:spPr>
          <a:xfrm>
            <a:off x="1009700" y="3730678"/>
            <a:ext cx="288032" cy="369332"/>
          </a:xfrm>
          <a:prstGeom prst="rect">
            <a:avLst/>
          </a:prstGeom>
          <a:noFill/>
        </p:spPr>
        <p:txBody>
          <a:bodyPr wrap="square" rtlCol="0">
            <a:spAutoFit/>
          </a:bodyPr>
          <a:lstStyle/>
          <a:p>
            <a:r>
              <a:rPr lang="en-US" dirty="0"/>
              <a:t>2</a:t>
            </a:r>
          </a:p>
        </p:txBody>
      </p:sp>
      <p:sp>
        <p:nvSpPr>
          <p:cNvPr id="19" name="TextBox 18">
            <a:extLst>
              <a:ext uri="{FF2B5EF4-FFF2-40B4-BE49-F238E27FC236}">
                <a16:creationId xmlns:a16="http://schemas.microsoft.com/office/drawing/2014/main" id="{17A56584-88DB-4145-84E8-3E7D367A71EA}"/>
              </a:ext>
            </a:extLst>
          </p:cNvPr>
          <p:cNvSpPr txBox="1"/>
          <p:nvPr/>
        </p:nvSpPr>
        <p:spPr>
          <a:xfrm>
            <a:off x="2303748" y="3730678"/>
            <a:ext cx="288032" cy="369332"/>
          </a:xfrm>
          <a:prstGeom prst="rect">
            <a:avLst/>
          </a:prstGeom>
          <a:noFill/>
        </p:spPr>
        <p:txBody>
          <a:bodyPr wrap="square" rtlCol="0">
            <a:spAutoFit/>
          </a:bodyPr>
          <a:lstStyle/>
          <a:p>
            <a:r>
              <a:rPr lang="en-US" dirty="0"/>
              <a:t>5</a:t>
            </a:r>
          </a:p>
        </p:txBody>
      </p:sp>
      <p:sp>
        <p:nvSpPr>
          <p:cNvPr id="20" name="Oval 19">
            <a:extLst>
              <a:ext uri="{FF2B5EF4-FFF2-40B4-BE49-F238E27FC236}">
                <a16:creationId xmlns:a16="http://schemas.microsoft.com/office/drawing/2014/main" id="{F1CD4BF7-888E-8442-8715-3E60ECBDAA03}"/>
              </a:ext>
            </a:extLst>
          </p:cNvPr>
          <p:cNvSpPr/>
          <p:nvPr/>
        </p:nvSpPr>
        <p:spPr>
          <a:xfrm>
            <a:off x="6324972" y="1716832"/>
            <a:ext cx="685056" cy="576064"/>
          </a:xfrm>
          <a:prstGeom prst="ellipse">
            <a:avLst/>
          </a:prstGeom>
          <a:noFill/>
          <a:ln>
            <a:solidFill>
              <a:schemeClr val="accent1">
                <a:shade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1" name="Oval 20">
            <a:extLst>
              <a:ext uri="{FF2B5EF4-FFF2-40B4-BE49-F238E27FC236}">
                <a16:creationId xmlns:a16="http://schemas.microsoft.com/office/drawing/2014/main" id="{4426B0AE-D6DB-0448-B438-0D7E79A8EE1A}"/>
              </a:ext>
            </a:extLst>
          </p:cNvPr>
          <p:cNvSpPr/>
          <p:nvPr/>
        </p:nvSpPr>
        <p:spPr>
          <a:xfrm>
            <a:off x="5639916" y="2465094"/>
            <a:ext cx="685056" cy="57606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2" name="Oval 21">
            <a:extLst>
              <a:ext uri="{FF2B5EF4-FFF2-40B4-BE49-F238E27FC236}">
                <a16:creationId xmlns:a16="http://schemas.microsoft.com/office/drawing/2014/main" id="{6FE4BD10-CD0B-184E-8C69-24D14F9567F0}"/>
              </a:ext>
            </a:extLst>
          </p:cNvPr>
          <p:cNvSpPr/>
          <p:nvPr/>
        </p:nvSpPr>
        <p:spPr>
          <a:xfrm>
            <a:off x="7010028" y="2465094"/>
            <a:ext cx="685056" cy="57606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3" name="Oval 22">
            <a:extLst>
              <a:ext uri="{FF2B5EF4-FFF2-40B4-BE49-F238E27FC236}">
                <a16:creationId xmlns:a16="http://schemas.microsoft.com/office/drawing/2014/main" id="{53554FA8-5EA3-EC4E-839A-61FE93159E62}"/>
              </a:ext>
            </a:extLst>
          </p:cNvPr>
          <p:cNvSpPr/>
          <p:nvPr/>
        </p:nvSpPr>
        <p:spPr>
          <a:xfrm>
            <a:off x="7695084" y="3345777"/>
            <a:ext cx="685056" cy="57606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4" name="Oval 23">
            <a:extLst>
              <a:ext uri="{FF2B5EF4-FFF2-40B4-BE49-F238E27FC236}">
                <a16:creationId xmlns:a16="http://schemas.microsoft.com/office/drawing/2014/main" id="{AA2BED9E-B495-7540-87C4-FB10CBE562C1}"/>
              </a:ext>
            </a:extLst>
          </p:cNvPr>
          <p:cNvSpPr/>
          <p:nvPr/>
        </p:nvSpPr>
        <p:spPr>
          <a:xfrm>
            <a:off x="6324972" y="3345777"/>
            <a:ext cx="685056" cy="576064"/>
          </a:xfrm>
          <a:prstGeom prst="ellipse">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cxnSp>
        <p:nvCxnSpPr>
          <p:cNvPr id="25" name="Straight Connector 24">
            <a:extLst>
              <a:ext uri="{FF2B5EF4-FFF2-40B4-BE49-F238E27FC236}">
                <a16:creationId xmlns:a16="http://schemas.microsoft.com/office/drawing/2014/main" id="{EF1B4DD4-8B7D-B848-A824-7DBF3A43751B}"/>
              </a:ext>
            </a:extLst>
          </p:cNvPr>
          <p:cNvCxnSpPr>
            <a:stCxn id="20" idx="3"/>
            <a:endCxn id="21" idx="0"/>
          </p:cNvCxnSpPr>
          <p:nvPr/>
        </p:nvCxnSpPr>
        <p:spPr>
          <a:xfrm flipH="1">
            <a:off x="5982444" y="2208533"/>
            <a:ext cx="442852" cy="256561"/>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5D01EE90-FAEF-B641-B65B-E34FD00CE805}"/>
              </a:ext>
            </a:extLst>
          </p:cNvPr>
          <p:cNvCxnSpPr>
            <a:stCxn id="20" idx="5"/>
            <a:endCxn id="22" idx="0"/>
          </p:cNvCxnSpPr>
          <p:nvPr/>
        </p:nvCxnSpPr>
        <p:spPr>
          <a:xfrm>
            <a:off x="6909704" y="2208533"/>
            <a:ext cx="442852" cy="256561"/>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F8444D04-5F68-984F-9F92-4AC0E2244B5F}"/>
              </a:ext>
            </a:extLst>
          </p:cNvPr>
          <p:cNvCxnSpPr>
            <a:stCxn id="22" idx="3"/>
            <a:endCxn id="24" idx="0"/>
          </p:cNvCxnSpPr>
          <p:nvPr/>
        </p:nvCxnSpPr>
        <p:spPr>
          <a:xfrm flipH="1">
            <a:off x="6667500" y="2956795"/>
            <a:ext cx="442852" cy="388982"/>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AE617AB0-7E33-9E48-89BA-EB3D767D73F4}"/>
              </a:ext>
            </a:extLst>
          </p:cNvPr>
          <p:cNvCxnSpPr>
            <a:stCxn id="22" idx="5"/>
            <a:endCxn id="23" idx="0"/>
          </p:cNvCxnSpPr>
          <p:nvPr/>
        </p:nvCxnSpPr>
        <p:spPr>
          <a:xfrm>
            <a:off x="7594760" y="2956795"/>
            <a:ext cx="442852" cy="388982"/>
          </a:xfrm>
          <a:prstGeom prst="line">
            <a:avLst/>
          </a:prstGeom>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4E9A3242-4D0D-E340-BFA4-37B5F2BF2ADA}"/>
              </a:ext>
            </a:extLst>
          </p:cNvPr>
          <p:cNvSpPr txBox="1"/>
          <p:nvPr/>
        </p:nvSpPr>
        <p:spPr>
          <a:xfrm>
            <a:off x="6499637" y="1806620"/>
            <a:ext cx="335726" cy="369332"/>
          </a:xfrm>
          <a:prstGeom prst="rect">
            <a:avLst/>
          </a:prstGeom>
          <a:noFill/>
        </p:spPr>
        <p:txBody>
          <a:bodyPr wrap="square" rtlCol="0">
            <a:spAutoFit/>
          </a:bodyPr>
          <a:lstStyle/>
          <a:p>
            <a:r>
              <a:rPr lang="en-US"/>
              <a:t>3</a:t>
            </a:r>
          </a:p>
        </p:txBody>
      </p:sp>
      <p:sp>
        <p:nvSpPr>
          <p:cNvPr id="30" name="TextBox 29">
            <a:extLst>
              <a:ext uri="{FF2B5EF4-FFF2-40B4-BE49-F238E27FC236}">
                <a16:creationId xmlns:a16="http://schemas.microsoft.com/office/drawing/2014/main" id="{FF6AD888-33AA-5144-87D6-B7D25AD7D1F0}"/>
              </a:ext>
            </a:extLst>
          </p:cNvPr>
          <p:cNvSpPr txBox="1"/>
          <p:nvPr/>
        </p:nvSpPr>
        <p:spPr>
          <a:xfrm>
            <a:off x="5814581" y="2546357"/>
            <a:ext cx="335726" cy="369332"/>
          </a:xfrm>
          <a:prstGeom prst="rect">
            <a:avLst/>
          </a:prstGeom>
          <a:noFill/>
        </p:spPr>
        <p:txBody>
          <a:bodyPr wrap="square" rtlCol="0">
            <a:spAutoFit/>
          </a:bodyPr>
          <a:lstStyle/>
          <a:p>
            <a:r>
              <a:rPr lang="en-US" dirty="0"/>
              <a:t>1</a:t>
            </a:r>
          </a:p>
        </p:txBody>
      </p:sp>
      <p:sp>
        <p:nvSpPr>
          <p:cNvPr id="31" name="TextBox 30">
            <a:extLst>
              <a:ext uri="{FF2B5EF4-FFF2-40B4-BE49-F238E27FC236}">
                <a16:creationId xmlns:a16="http://schemas.microsoft.com/office/drawing/2014/main" id="{D4296B11-4E0E-3C49-AAE2-7DBF71020057}"/>
              </a:ext>
            </a:extLst>
          </p:cNvPr>
          <p:cNvSpPr txBox="1"/>
          <p:nvPr/>
        </p:nvSpPr>
        <p:spPr>
          <a:xfrm>
            <a:off x="7184693" y="2587463"/>
            <a:ext cx="335726" cy="369332"/>
          </a:xfrm>
          <a:prstGeom prst="rect">
            <a:avLst/>
          </a:prstGeom>
          <a:noFill/>
        </p:spPr>
        <p:txBody>
          <a:bodyPr wrap="square" rtlCol="0">
            <a:spAutoFit/>
          </a:bodyPr>
          <a:lstStyle/>
          <a:p>
            <a:r>
              <a:rPr lang="en-US" dirty="0"/>
              <a:t>6</a:t>
            </a:r>
          </a:p>
        </p:txBody>
      </p:sp>
      <p:sp>
        <p:nvSpPr>
          <p:cNvPr id="32" name="TextBox 31">
            <a:extLst>
              <a:ext uri="{FF2B5EF4-FFF2-40B4-BE49-F238E27FC236}">
                <a16:creationId xmlns:a16="http://schemas.microsoft.com/office/drawing/2014/main" id="{EDE599A9-DDEB-4E4F-8DE7-6BA47CC56F03}"/>
              </a:ext>
            </a:extLst>
          </p:cNvPr>
          <p:cNvSpPr txBox="1"/>
          <p:nvPr/>
        </p:nvSpPr>
        <p:spPr>
          <a:xfrm>
            <a:off x="6507480" y="3428850"/>
            <a:ext cx="335726" cy="369332"/>
          </a:xfrm>
          <a:prstGeom prst="rect">
            <a:avLst/>
          </a:prstGeom>
          <a:noFill/>
        </p:spPr>
        <p:txBody>
          <a:bodyPr wrap="square" rtlCol="0">
            <a:spAutoFit/>
          </a:bodyPr>
          <a:lstStyle/>
          <a:p>
            <a:r>
              <a:rPr lang="en-US" dirty="0"/>
              <a:t>2</a:t>
            </a:r>
          </a:p>
        </p:txBody>
      </p:sp>
      <p:sp>
        <p:nvSpPr>
          <p:cNvPr id="33" name="TextBox 32">
            <a:extLst>
              <a:ext uri="{FF2B5EF4-FFF2-40B4-BE49-F238E27FC236}">
                <a16:creationId xmlns:a16="http://schemas.microsoft.com/office/drawing/2014/main" id="{2B621FE7-8C8A-6B43-BE84-F609CF3C15AF}"/>
              </a:ext>
            </a:extLst>
          </p:cNvPr>
          <p:cNvSpPr txBox="1"/>
          <p:nvPr/>
        </p:nvSpPr>
        <p:spPr>
          <a:xfrm>
            <a:off x="7869749" y="3428850"/>
            <a:ext cx="335726" cy="369332"/>
          </a:xfrm>
          <a:prstGeom prst="rect">
            <a:avLst/>
          </a:prstGeom>
          <a:noFill/>
        </p:spPr>
        <p:txBody>
          <a:bodyPr wrap="square" rtlCol="0">
            <a:spAutoFit/>
          </a:bodyPr>
          <a:lstStyle/>
          <a:p>
            <a:r>
              <a:rPr lang="en-US" dirty="0"/>
              <a:t>7</a:t>
            </a:r>
          </a:p>
        </p:txBody>
      </p:sp>
      <p:sp>
        <p:nvSpPr>
          <p:cNvPr id="34" name="TextBox 33">
            <a:extLst>
              <a:ext uri="{FF2B5EF4-FFF2-40B4-BE49-F238E27FC236}">
                <a16:creationId xmlns:a16="http://schemas.microsoft.com/office/drawing/2014/main" id="{46D2E663-5A54-094F-B6E1-C370AFFC7A13}"/>
              </a:ext>
            </a:extLst>
          </p:cNvPr>
          <p:cNvSpPr txBox="1"/>
          <p:nvPr/>
        </p:nvSpPr>
        <p:spPr>
          <a:xfrm>
            <a:off x="829680" y="4653136"/>
            <a:ext cx="7578316" cy="1015663"/>
          </a:xfrm>
          <a:prstGeom prst="rect">
            <a:avLst/>
          </a:prstGeom>
          <a:noFill/>
        </p:spPr>
        <p:txBody>
          <a:bodyPr wrap="square" rtlCol="0">
            <a:spAutoFit/>
          </a:bodyPr>
          <a:lstStyle/>
          <a:p>
            <a:r>
              <a:rPr lang="en-US" sz="2000" dirty="0"/>
              <a:t>Example: The left tree is a binary search tree and right tree is not binary search tree [at node 6 it’s not satisfying the binary search tree property] </a:t>
            </a:r>
          </a:p>
        </p:txBody>
      </p:sp>
    </p:spTree>
    <p:extLst>
      <p:ext uri="{BB962C8B-B14F-4D97-AF65-F5344CB8AC3E}">
        <p14:creationId xmlns:p14="http://schemas.microsoft.com/office/powerpoint/2010/main" val="538940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blinds(horizontal)">
                                      <p:cBhvr>
                                        <p:cTn id="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152DBC4-6054-FA4F-BE24-46D46EE95BE9}"/>
              </a:ext>
            </a:extLst>
          </p:cNvPr>
          <p:cNvSpPr>
            <a:spLocks noGrp="1"/>
          </p:cNvSpPr>
          <p:nvPr>
            <p:ph idx="1"/>
          </p:nvPr>
        </p:nvSpPr>
        <p:spPr/>
        <p:txBody>
          <a:bodyPr/>
          <a:lstStyle/>
          <a:p>
            <a:pPr marL="0" lvl="0" indent="0">
              <a:spcBef>
                <a:spcPts val="0"/>
              </a:spcBef>
              <a:buClrTx/>
              <a:defRPr/>
            </a:pPr>
            <a:r>
              <a:rPr lang="en-US" dirty="0"/>
              <a:t>Main operations: following are the main operations that are supported by binary search trees:</a:t>
            </a:r>
          </a:p>
          <a:p>
            <a:pPr lvl="1">
              <a:spcBef>
                <a:spcPts val="0"/>
              </a:spcBef>
              <a:buFont typeface="Arial" charset="0"/>
              <a:buChar char="•"/>
            </a:pPr>
            <a:r>
              <a:rPr lang="en-US" dirty="0"/>
              <a:t>Find/find minimum/ find maximum element in binary search trees.</a:t>
            </a:r>
          </a:p>
          <a:p>
            <a:pPr lvl="1">
              <a:spcBef>
                <a:spcPts val="0"/>
              </a:spcBef>
              <a:buFont typeface="Arial" charset="0"/>
              <a:buChar char="•"/>
            </a:pPr>
            <a:r>
              <a:rPr lang="en-US" dirty="0"/>
              <a:t>Inserting an element in binary search trees.</a:t>
            </a:r>
          </a:p>
          <a:p>
            <a:pPr lvl="1">
              <a:spcBef>
                <a:spcPts val="0"/>
              </a:spcBef>
              <a:buFont typeface="Arial" charset="0"/>
              <a:buChar char="•"/>
            </a:pPr>
            <a:r>
              <a:rPr lang="en-US" dirty="0"/>
              <a:t>Deleting an element from binary search trees.</a:t>
            </a:r>
          </a:p>
          <a:p>
            <a:endParaRPr lang="en-US" dirty="0"/>
          </a:p>
        </p:txBody>
      </p:sp>
      <p:sp>
        <p:nvSpPr>
          <p:cNvPr id="3" name="Content Placeholder 2">
            <a:extLst>
              <a:ext uri="{FF2B5EF4-FFF2-40B4-BE49-F238E27FC236}">
                <a16:creationId xmlns:a16="http://schemas.microsoft.com/office/drawing/2014/main" id="{096175BD-BCBE-6349-B21F-0904A940A1D1}"/>
              </a:ext>
            </a:extLst>
          </p:cNvPr>
          <p:cNvSpPr>
            <a:spLocks noGrp="1"/>
          </p:cNvSpPr>
          <p:nvPr>
            <p:ph sz="quarter" idx="10"/>
          </p:nvPr>
        </p:nvSpPr>
        <p:spPr/>
        <p:txBody>
          <a:bodyPr/>
          <a:lstStyle/>
          <a:p>
            <a:r>
              <a:rPr lang="en-US" dirty="0"/>
              <a:t>Operations on Binary Search Trees:</a:t>
            </a:r>
          </a:p>
        </p:txBody>
      </p:sp>
      <p:sp>
        <p:nvSpPr>
          <p:cNvPr id="5" name="Slide Number Placeholder 4">
            <a:extLst>
              <a:ext uri="{FF2B5EF4-FFF2-40B4-BE49-F238E27FC236}">
                <a16:creationId xmlns:a16="http://schemas.microsoft.com/office/drawing/2014/main" id="{57F1C5C7-40BC-324A-9E76-20F4328CD64E}"/>
              </a:ext>
            </a:extLst>
          </p:cNvPr>
          <p:cNvSpPr>
            <a:spLocks noGrp="1"/>
          </p:cNvSpPr>
          <p:nvPr>
            <p:ph type="sldNum" sz="quarter" idx="14"/>
          </p:nvPr>
        </p:nvSpPr>
        <p:spPr/>
        <p:txBody>
          <a:bodyPr/>
          <a:lstStyle/>
          <a:p>
            <a:fld id="{BC8D7E44-7D4F-4942-A8C9-2DF6BF8399E8}" type="slidenum">
              <a:rPr lang="en-US" smtClean="0"/>
              <a:pPr/>
              <a:t>8</a:t>
            </a:fld>
            <a:endParaRPr lang="en-US" dirty="0"/>
          </a:p>
        </p:txBody>
      </p:sp>
    </p:spTree>
    <p:extLst>
      <p:ext uri="{BB962C8B-B14F-4D97-AF65-F5344CB8AC3E}">
        <p14:creationId xmlns:p14="http://schemas.microsoft.com/office/powerpoint/2010/main" val="31753564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152DBC4-6054-FA4F-BE24-46D46EE95BE9}"/>
              </a:ext>
            </a:extLst>
          </p:cNvPr>
          <p:cNvSpPr>
            <a:spLocks noGrp="1"/>
          </p:cNvSpPr>
          <p:nvPr>
            <p:ph idx="1"/>
          </p:nvPr>
        </p:nvSpPr>
        <p:spPr/>
        <p:txBody>
          <a:bodyPr>
            <a:normAutofit fontScale="92500" lnSpcReduction="20000"/>
          </a:bodyPr>
          <a:lstStyle/>
          <a:p>
            <a:pPr>
              <a:buFont typeface="Arial" charset="0"/>
              <a:buChar char="•"/>
            </a:pPr>
            <a:r>
              <a:rPr lang="en-US" dirty="0"/>
              <a:t>Since root data is always between left subtree data and right subtree data, performing </a:t>
            </a:r>
            <a:r>
              <a:rPr lang="en-US" dirty="0" err="1"/>
              <a:t>inorder</a:t>
            </a:r>
            <a:r>
              <a:rPr lang="en-US" dirty="0"/>
              <a:t> traversal on binary search tree produces a sorted list.</a:t>
            </a:r>
          </a:p>
          <a:p>
            <a:pPr>
              <a:buFont typeface="Arial" charset="0"/>
              <a:buChar char="•"/>
            </a:pPr>
            <a:r>
              <a:rPr lang="en-US" dirty="0"/>
              <a:t>While solving problems on binary search trees, first we process left subtree, then root data and finally we process right subtree. This means, depending on the problem only the intermediate step(processing root data change and we do not touch the first and third steps)</a:t>
            </a:r>
          </a:p>
          <a:p>
            <a:pPr>
              <a:buFont typeface="Arial" charset="0"/>
              <a:buChar char="•"/>
            </a:pPr>
            <a:r>
              <a:rPr lang="en-US" dirty="0"/>
              <a:t>If we are searching for an element and if the left subtree roots data is less than the element we want to search then skip it. Same is the case with right subtree. Because of this, binary search trees take less time for searching an element than regular binary trees.</a:t>
            </a:r>
          </a:p>
          <a:p>
            <a:pPr>
              <a:buFont typeface="Arial" charset="0"/>
              <a:buChar char="•"/>
            </a:pPr>
            <a:r>
              <a:rPr lang="en-US" dirty="0"/>
              <a:t>In other words, the binary search trees consider either left or right subtrees for searching an element but not both.</a:t>
            </a:r>
          </a:p>
          <a:p>
            <a:endParaRPr lang="en-US" dirty="0"/>
          </a:p>
        </p:txBody>
      </p:sp>
      <p:sp>
        <p:nvSpPr>
          <p:cNvPr id="3" name="Content Placeholder 2">
            <a:extLst>
              <a:ext uri="{FF2B5EF4-FFF2-40B4-BE49-F238E27FC236}">
                <a16:creationId xmlns:a16="http://schemas.microsoft.com/office/drawing/2014/main" id="{096175BD-BCBE-6349-B21F-0904A940A1D1}"/>
              </a:ext>
            </a:extLst>
          </p:cNvPr>
          <p:cNvSpPr>
            <a:spLocks noGrp="1"/>
          </p:cNvSpPr>
          <p:nvPr>
            <p:ph sz="quarter" idx="10"/>
          </p:nvPr>
        </p:nvSpPr>
        <p:spPr/>
        <p:txBody>
          <a:bodyPr/>
          <a:lstStyle/>
          <a:p>
            <a:r>
              <a:rPr lang="en-US" dirty="0"/>
              <a:t>Important Notes on Binary Search Trees:</a:t>
            </a:r>
          </a:p>
        </p:txBody>
      </p:sp>
      <p:sp>
        <p:nvSpPr>
          <p:cNvPr id="5" name="Slide Number Placeholder 4">
            <a:extLst>
              <a:ext uri="{FF2B5EF4-FFF2-40B4-BE49-F238E27FC236}">
                <a16:creationId xmlns:a16="http://schemas.microsoft.com/office/drawing/2014/main" id="{57F1C5C7-40BC-324A-9E76-20F4328CD64E}"/>
              </a:ext>
            </a:extLst>
          </p:cNvPr>
          <p:cNvSpPr>
            <a:spLocks noGrp="1"/>
          </p:cNvSpPr>
          <p:nvPr>
            <p:ph type="sldNum" sz="quarter" idx="14"/>
          </p:nvPr>
        </p:nvSpPr>
        <p:spPr/>
        <p:txBody>
          <a:bodyPr/>
          <a:lstStyle/>
          <a:p>
            <a:fld id="{BC8D7E44-7D4F-4942-A8C9-2DF6BF8399E8}" type="slidenum">
              <a:rPr lang="en-US" smtClean="0"/>
              <a:pPr/>
              <a:t>9</a:t>
            </a:fld>
            <a:endParaRPr lang="en-US" dirty="0"/>
          </a:p>
        </p:txBody>
      </p:sp>
    </p:spTree>
    <p:extLst>
      <p:ext uri="{BB962C8B-B14F-4D97-AF65-F5344CB8AC3E}">
        <p14:creationId xmlns:p14="http://schemas.microsoft.com/office/powerpoint/2010/main" val="177776087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2253</TotalTime>
  <Words>1885</Words>
  <Application>Microsoft Macintosh PowerPoint</Application>
  <PresentationFormat>On-screen Show (4:3)</PresentationFormat>
  <Paragraphs>395</Paragraphs>
  <Slides>42</Slides>
  <Notes>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42</vt:i4>
      </vt:variant>
    </vt:vector>
  </HeadingPairs>
  <TitlesOfParts>
    <vt:vector size="50" baseType="lpstr">
      <vt:lpstr>Arial</vt:lpstr>
      <vt:lpstr>Calibri</vt:lpstr>
      <vt:lpstr>Cambria Math</vt:lpstr>
      <vt:lpstr>Droid Sans</vt:lpstr>
      <vt:lpstr>Symbol</vt:lpstr>
      <vt:lpstr>Times New Roman</vt:lpstr>
      <vt:lpstr>Wingdings</vt:lpstr>
      <vt:lpstr>Office Theme</vt:lpstr>
      <vt:lpstr>Data Structures Algorithm and Design SSZG519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Admin</dc:creator>
  <cp:lastModifiedBy>Chennupati Rakesh Prasanna</cp:lastModifiedBy>
  <cp:revision>126</cp:revision>
  <dcterms:created xsi:type="dcterms:W3CDTF">2011-09-14T09:42:05Z</dcterms:created>
  <dcterms:modified xsi:type="dcterms:W3CDTF">2018-09-08T04:37:21Z</dcterms:modified>
</cp:coreProperties>
</file>